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9" r:id="rId3"/>
    <p:sldId id="261" r:id="rId4"/>
    <p:sldId id="279" r:id="rId5"/>
    <p:sldId id="262" r:id="rId6"/>
    <p:sldId id="280" r:id="rId7"/>
    <p:sldId id="281" r:id="rId8"/>
    <p:sldId id="282" r:id="rId9"/>
    <p:sldId id="275" r:id="rId10"/>
    <p:sldId id="283" r:id="rId11"/>
    <p:sldId id="265" r:id="rId12"/>
    <p:sldId id="284" r:id="rId13"/>
    <p:sldId id="263" r:id="rId14"/>
    <p:sldId id="286" r:id="rId15"/>
    <p:sldId id="277"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854E"/>
    <a:srgbClr val="E6AD4E"/>
    <a:srgbClr val="FF0015"/>
    <a:srgbClr val="FF0000"/>
    <a:srgbClr val="C10019"/>
    <a:srgbClr val="20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BE55B3-C1C6-B04F-8377-2A2611D7A9D5}" v="138" dt="2023-05-07T07:21:07.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65"/>
    <p:restoredTop sz="94789"/>
  </p:normalViewPr>
  <p:slideViewPr>
    <p:cSldViewPr snapToGrid="0">
      <p:cViewPr varScale="1">
        <p:scale>
          <a:sx n="117" d="100"/>
          <a:sy n="117" d="100"/>
        </p:scale>
        <p:origin x="5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il Kuriachan" userId="687e57b9-0402-4953-9ec2-5b6ca9a33b47" providerId="ADAL" clId="{D7A4DD0A-C4F6-4515-9C54-C1DCF0EAB359}"/>
    <pc:docChg chg="undo custSel addSld delSld modSld sldOrd modMainMaster">
      <pc:chgData name="Binil Kuriachan" userId="687e57b9-0402-4953-9ec2-5b6ca9a33b47" providerId="ADAL" clId="{D7A4DD0A-C4F6-4515-9C54-C1DCF0EAB359}" dt="2023-04-15T11:05:22.743" v="2828" actId="1076"/>
      <pc:docMkLst>
        <pc:docMk/>
      </pc:docMkLst>
      <pc:sldChg chg="addSp delSp modSp mod">
        <pc:chgData name="Binil Kuriachan" userId="687e57b9-0402-4953-9ec2-5b6ca9a33b47" providerId="ADAL" clId="{D7A4DD0A-C4F6-4515-9C54-C1DCF0EAB359}" dt="2023-04-15T08:22:31.534" v="2685" actId="1076"/>
        <pc:sldMkLst>
          <pc:docMk/>
          <pc:sldMk cId="2472462388" sldId="256"/>
        </pc:sldMkLst>
        <pc:spChg chg="mod">
          <ac:chgData name="Binil Kuriachan" userId="687e57b9-0402-4953-9ec2-5b6ca9a33b47" providerId="ADAL" clId="{D7A4DD0A-C4F6-4515-9C54-C1DCF0EAB359}" dt="2023-04-15T08:22:25.421" v="2684" actId="1076"/>
          <ac:spMkLst>
            <pc:docMk/>
            <pc:sldMk cId="2472462388" sldId="256"/>
            <ac:spMk id="2" creationId="{70C79804-F078-D161-875A-39648631AD20}"/>
          </ac:spMkLst>
        </pc:spChg>
        <pc:spChg chg="add mod ord">
          <ac:chgData name="Binil Kuriachan" userId="687e57b9-0402-4953-9ec2-5b6ca9a33b47" providerId="ADAL" clId="{D7A4DD0A-C4F6-4515-9C54-C1DCF0EAB359}" dt="2023-04-15T08:22:31.534" v="2685" actId="1076"/>
          <ac:spMkLst>
            <pc:docMk/>
            <pc:sldMk cId="2472462388" sldId="256"/>
            <ac:spMk id="3" creationId="{724E9B93-6671-53F3-A3EC-F42AA2E81BD8}"/>
          </ac:spMkLst>
        </pc:spChg>
        <pc:spChg chg="del mod">
          <ac:chgData name="Binil Kuriachan" userId="687e57b9-0402-4953-9ec2-5b6ca9a33b47" providerId="ADAL" clId="{D7A4DD0A-C4F6-4515-9C54-C1DCF0EAB359}" dt="2023-04-01T09:48:19.171" v="44" actId="478"/>
          <ac:spMkLst>
            <pc:docMk/>
            <pc:sldMk cId="2472462388" sldId="256"/>
            <ac:spMk id="3" creationId="{B34E38E3-0986-96F5-EFC0-CE884410F903}"/>
          </ac:spMkLst>
        </pc:spChg>
      </pc:sldChg>
      <pc:sldChg chg="addSp delSp modSp mod">
        <pc:chgData name="Binil Kuriachan" userId="687e57b9-0402-4953-9ec2-5b6ca9a33b47" providerId="ADAL" clId="{D7A4DD0A-C4F6-4515-9C54-C1DCF0EAB359}" dt="2023-04-01T10:41:56.802" v="502" actId="404"/>
        <pc:sldMkLst>
          <pc:docMk/>
          <pc:sldMk cId="467846072" sldId="257"/>
        </pc:sldMkLst>
        <pc:spChg chg="mod">
          <ac:chgData name="Binil Kuriachan" userId="687e57b9-0402-4953-9ec2-5b6ca9a33b47" providerId="ADAL" clId="{D7A4DD0A-C4F6-4515-9C54-C1DCF0EAB359}" dt="2023-04-01T10:20:09.889" v="207" actId="207"/>
          <ac:spMkLst>
            <pc:docMk/>
            <pc:sldMk cId="467846072" sldId="257"/>
            <ac:spMk id="2" creationId="{D0A61FF0-11A7-1FD7-E27A-B6772163FEC3}"/>
          </ac:spMkLst>
        </pc:spChg>
        <pc:spChg chg="mod">
          <ac:chgData name="Binil Kuriachan" userId="687e57b9-0402-4953-9ec2-5b6ca9a33b47" providerId="ADAL" clId="{D7A4DD0A-C4F6-4515-9C54-C1DCF0EAB359}" dt="2023-04-01T10:39:07.637" v="446" actId="14100"/>
          <ac:spMkLst>
            <pc:docMk/>
            <pc:sldMk cId="467846072" sldId="257"/>
            <ac:spMk id="3" creationId="{15ACA179-378A-26D8-FA58-4D7782DEAE1D}"/>
          </ac:spMkLst>
        </pc:spChg>
        <pc:spChg chg="add del mod">
          <ac:chgData name="Binil Kuriachan" userId="687e57b9-0402-4953-9ec2-5b6ca9a33b47" providerId="ADAL" clId="{D7A4DD0A-C4F6-4515-9C54-C1DCF0EAB359}" dt="2023-04-01T09:49:53.413" v="63" actId="478"/>
          <ac:spMkLst>
            <pc:docMk/>
            <pc:sldMk cId="467846072" sldId="257"/>
            <ac:spMk id="4" creationId="{99650645-DAB7-BE55-31F2-03BF142F5FEB}"/>
          </ac:spMkLst>
        </pc:spChg>
        <pc:spChg chg="add mod">
          <ac:chgData name="Binil Kuriachan" userId="687e57b9-0402-4953-9ec2-5b6ca9a33b47" providerId="ADAL" clId="{D7A4DD0A-C4F6-4515-9C54-C1DCF0EAB359}" dt="2023-04-01T10:41:46.089" v="500" actId="404"/>
          <ac:spMkLst>
            <pc:docMk/>
            <pc:sldMk cId="467846072" sldId="257"/>
            <ac:spMk id="5" creationId="{0A667F2E-6212-64DE-D6E1-77E1B34527A6}"/>
          </ac:spMkLst>
        </pc:spChg>
        <pc:spChg chg="add mod">
          <ac:chgData name="Binil Kuriachan" userId="687e57b9-0402-4953-9ec2-5b6ca9a33b47" providerId="ADAL" clId="{D7A4DD0A-C4F6-4515-9C54-C1DCF0EAB359}" dt="2023-04-01T10:41:39.926" v="499" actId="404"/>
          <ac:spMkLst>
            <pc:docMk/>
            <pc:sldMk cId="467846072" sldId="257"/>
            <ac:spMk id="6" creationId="{F2240AC1-3EFF-C72B-70E3-50B57CCC7292}"/>
          </ac:spMkLst>
        </pc:spChg>
        <pc:spChg chg="add mod">
          <ac:chgData name="Binil Kuriachan" userId="687e57b9-0402-4953-9ec2-5b6ca9a33b47" providerId="ADAL" clId="{D7A4DD0A-C4F6-4515-9C54-C1DCF0EAB359}" dt="2023-04-01T10:41:53.316" v="501" actId="404"/>
          <ac:spMkLst>
            <pc:docMk/>
            <pc:sldMk cId="467846072" sldId="257"/>
            <ac:spMk id="7" creationId="{4F8A7B1C-E32B-E74F-B078-4AB05AF2739F}"/>
          </ac:spMkLst>
        </pc:spChg>
        <pc:spChg chg="add mod">
          <ac:chgData name="Binil Kuriachan" userId="687e57b9-0402-4953-9ec2-5b6ca9a33b47" providerId="ADAL" clId="{D7A4DD0A-C4F6-4515-9C54-C1DCF0EAB359}" dt="2023-04-01T10:41:56.802" v="502" actId="404"/>
          <ac:spMkLst>
            <pc:docMk/>
            <pc:sldMk cId="467846072" sldId="257"/>
            <ac:spMk id="8" creationId="{B06E82EC-4883-4C1A-97EF-6EFD0026BB34}"/>
          </ac:spMkLst>
        </pc:spChg>
      </pc:sldChg>
      <pc:sldChg chg="addSp modSp del mod">
        <pc:chgData name="Binil Kuriachan" userId="687e57b9-0402-4953-9ec2-5b6ca9a33b47" providerId="ADAL" clId="{D7A4DD0A-C4F6-4515-9C54-C1DCF0EAB359}" dt="2023-04-01T10:12:25.955" v="85" actId="47"/>
        <pc:sldMkLst>
          <pc:docMk/>
          <pc:sldMk cId="1698794400" sldId="258"/>
        </pc:sldMkLst>
        <pc:spChg chg="add mod">
          <ac:chgData name="Binil Kuriachan" userId="687e57b9-0402-4953-9ec2-5b6ca9a33b47" providerId="ADAL" clId="{D7A4DD0A-C4F6-4515-9C54-C1DCF0EAB359}" dt="2023-04-01T10:11:53.739" v="84" actId="20577"/>
          <ac:spMkLst>
            <pc:docMk/>
            <pc:sldMk cId="1698794400" sldId="258"/>
            <ac:spMk id="2" creationId="{0847F7A2-4484-9826-086F-EFB007AEA88A}"/>
          </ac:spMkLst>
        </pc:spChg>
      </pc:sldChg>
      <pc:sldChg chg="addSp delSp modSp new mod">
        <pc:chgData name="Binil Kuriachan" userId="687e57b9-0402-4953-9ec2-5b6ca9a33b47" providerId="ADAL" clId="{D7A4DD0A-C4F6-4515-9C54-C1DCF0EAB359}" dt="2023-04-02T05:01:12.073" v="899" actId="404"/>
        <pc:sldMkLst>
          <pc:docMk/>
          <pc:sldMk cId="2387769595" sldId="258"/>
        </pc:sldMkLst>
        <pc:spChg chg="mod">
          <ac:chgData name="Binil Kuriachan" userId="687e57b9-0402-4953-9ec2-5b6ca9a33b47" providerId="ADAL" clId="{D7A4DD0A-C4F6-4515-9C54-C1DCF0EAB359}" dt="2023-04-01T13:39:45.951" v="691" actId="207"/>
          <ac:spMkLst>
            <pc:docMk/>
            <pc:sldMk cId="2387769595" sldId="258"/>
            <ac:spMk id="2" creationId="{4920BFEF-A107-15D2-C609-94C54DFB0191}"/>
          </ac:spMkLst>
        </pc:spChg>
        <pc:spChg chg="add del">
          <ac:chgData name="Binil Kuriachan" userId="687e57b9-0402-4953-9ec2-5b6ca9a33b47" providerId="ADAL" clId="{D7A4DD0A-C4F6-4515-9C54-C1DCF0EAB359}" dt="2023-04-01T10:17:35.910" v="97"/>
          <ac:spMkLst>
            <pc:docMk/>
            <pc:sldMk cId="2387769595" sldId="258"/>
            <ac:spMk id="3" creationId="{1E6AE704-F1C9-F18D-2899-5F41C7C2C6DE}"/>
          </ac:spMkLst>
        </pc:spChg>
        <pc:spChg chg="add del mod">
          <ac:chgData name="Binil Kuriachan" userId="687e57b9-0402-4953-9ec2-5b6ca9a33b47" providerId="ADAL" clId="{D7A4DD0A-C4F6-4515-9C54-C1DCF0EAB359}" dt="2023-04-01T10:17:09.315" v="96"/>
          <ac:spMkLst>
            <pc:docMk/>
            <pc:sldMk cId="2387769595" sldId="258"/>
            <ac:spMk id="4" creationId="{3287345B-3D66-5064-F71B-3B2A848C5CD2}"/>
          </ac:spMkLst>
        </pc:spChg>
        <pc:spChg chg="add mod">
          <ac:chgData name="Binil Kuriachan" userId="687e57b9-0402-4953-9ec2-5b6ca9a33b47" providerId="ADAL" clId="{D7A4DD0A-C4F6-4515-9C54-C1DCF0EAB359}" dt="2023-04-02T05:01:12.073" v="899" actId="404"/>
          <ac:spMkLst>
            <pc:docMk/>
            <pc:sldMk cId="2387769595" sldId="258"/>
            <ac:spMk id="5" creationId="{54EBF3B4-89E0-4B65-9AE1-2093299607CC}"/>
          </ac:spMkLst>
        </pc:spChg>
        <pc:spChg chg="add mod">
          <ac:chgData name="Binil Kuriachan" userId="687e57b9-0402-4953-9ec2-5b6ca9a33b47" providerId="ADAL" clId="{D7A4DD0A-C4F6-4515-9C54-C1DCF0EAB359}" dt="2023-04-01T10:45:22.481" v="516" actId="207"/>
          <ac:spMkLst>
            <pc:docMk/>
            <pc:sldMk cId="2387769595" sldId="258"/>
            <ac:spMk id="6" creationId="{1CFE20A8-BDED-2590-F69B-4ECA78B28BF2}"/>
          </ac:spMkLst>
        </pc:spChg>
        <pc:spChg chg="add mod">
          <ac:chgData name="Binil Kuriachan" userId="687e57b9-0402-4953-9ec2-5b6ca9a33b47" providerId="ADAL" clId="{D7A4DD0A-C4F6-4515-9C54-C1DCF0EAB359}" dt="2023-04-01T10:27:18.714" v="248" actId="1076"/>
          <ac:spMkLst>
            <pc:docMk/>
            <pc:sldMk cId="2387769595" sldId="258"/>
            <ac:spMk id="10" creationId="{BD05DF35-E0AD-C6C1-6493-F9C262687B83}"/>
          </ac:spMkLst>
        </pc:spChg>
        <pc:spChg chg="add mod">
          <ac:chgData name="Binil Kuriachan" userId="687e57b9-0402-4953-9ec2-5b6ca9a33b47" providerId="ADAL" clId="{D7A4DD0A-C4F6-4515-9C54-C1DCF0EAB359}" dt="2023-04-01T10:27:22.166" v="249" actId="1076"/>
          <ac:spMkLst>
            <pc:docMk/>
            <pc:sldMk cId="2387769595" sldId="258"/>
            <ac:spMk id="11" creationId="{37254AED-6327-7224-0009-584E3C23FB77}"/>
          </ac:spMkLst>
        </pc:spChg>
        <pc:spChg chg="add mod">
          <ac:chgData name="Binil Kuriachan" userId="687e57b9-0402-4953-9ec2-5b6ca9a33b47" providerId="ADAL" clId="{D7A4DD0A-C4F6-4515-9C54-C1DCF0EAB359}" dt="2023-04-01T10:26:43.980" v="240" actId="1076"/>
          <ac:spMkLst>
            <pc:docMk/>
            <pc:sldMk cId="2387769595" sldId="258"/>
            <ac:spMk id="12" creationId="{AA6A83B0-DECA-319D-5FE8-32B6D1FD17E0}"/>
          </ac:spMkLst>
        </pc:spChg>
        <pc:spChg chg="add mod">
          <ac:chgData name="Binil Kuriachan" userId="687e57b9-0402-4953-9ec2-5b6ca9a33b47" providerId="ADAL" clId="{D7A4DD0A-C4F6-4515-9C54-C1DCF0EAB359}" dt="2023-04-01T10:27:38.043" v="252" actId="14100"/>
          <ac:spMkLst>
            <pc:docMk/>
            <pc:sldMk cId="2387769595" sldId="258"/>
            <ac:spMk id="13" creationId="{6A0A6A14-0B76-987E-6A28-4370924C03C6}"/>
          </ac:spMkLst>
        </pc:spChg>
        <pc:spChg chg="add mod">
          <ac:chgData name="Binil Kuriachan" userId="687e57b9-0402-4953-9ec2-5b6ca9a33b47" providerId="ADAL" clId="{D7A4DD0A-C4F6-4515-9C54-C1DCF0EAB359}" dt="2023-04-01T10:43:49.235" v="510" actId="1076"/>
          <ac:spMkLst>
            <pc:docMk/>
            <pc:sldMk cId="2387769595" sldId="258"/>
            <ac:spMk id="14" creationId="{CAC93958-14B7-A5CC-9ECD-135964179435}"/>
          </ac:spMkLst>
        </pc:spChg>
        <pc:picChg chg="add del mod">
          <ac:chgData name="Binil Kuriachan" userId="687e57b9-0402-4953-9ec2-5b6ca9a33b47" providerId="ADAL" clId="{D7A4DD0A-C4F6-4515-9C54-C1DCF0EAB359}" dt="2023-04-01T10:23:36.157" v="216" actId="478"/>
          <ac:picMkLst>
            <pc:docMk/>
            <pc:sldMk cId="2387769595" sldId="258"/>
            <ac:picMk id="7" creationId="{5B674501-C90D-1C34-E5BB-DEC4D87E389B}"/>
          </ac:picMkLst>
        </pc:picChg>
        <pc:picChg chg="add mod">
          <ac:chgData name="Binil Kuriachan" userId="687e57b9-0402-4953-9ec2-5b6ca9a33b47" providerId="ADAL" clId="{D7A4DD0A-C4F6-4515-9C54-C1DCF0EAB359}" dt="2023-04-01T10:46:50.834" v="572" actId="14100"/>
          <ac:picMkLst>
            <pc:docMk/>
            <pc:sldMk cId="2387769595" sldId="258"/>
            <ac:picMk id="9" creationId="{6B5C8BCE-7DB9-7422-25F4-7D260DB7B6B4}"/>
          </ac:picMkLst>
        </pc:picChg>
        <pc:picChg chg="add del mod">
          <ac:chgData name="Binil Kuriachan" userId="687e57b9-0402-4953-9ec2-5b6ca9a33b47" providerId="ADAL" clId="{D7A4DD0A-C4F6-4515-9C54-C1DCF0EAB359}" dt="2023-04-01T10:44:52.195" v="513" actId="478"/>
          <ac:picMkLst>
            <pc:docMk/>
            <pc:sldMk cId="2387769595" sldId="258"/>
            <ac:picMk id="1026" creationId="{7E547B69-8DF4-EFDC-2497-AA3B458A3CE2}"/>
          </ac:picMkLst>
        </pc:picChg>
      </pc:sldChg>
      <pc:sldChg chg="modSp new mod">
        <pc:chgData name="Binil Kuriachan" userId="687e57b9-0402-4953-9ec2-5b6ca9a33b47" providerId="ADAL" clId="{D7A4DD0A-C4F6-4515-9C54-C1DCF0EAB359}" dt="2023-04-15T08:19:16.767" v="2665" actId="6549"/>
        <pc:sldMkLst>
          <pc:docMk/>
          <pc:sldMk cId="3930444487" sldId="259"/>
        </pc:sldMkLst>
        <pc:spChg chg="mod">
          <ac:chgData name="Binil Kuriachan" userId="687e57b9-0402-4953-9ec2-5b6ca9a33b47" providerId="ADAL" clId="{D7A4DD0A-C4F6-4515-9C54-C1DCF0EAB359}" dt="2023-04-01T10:46:28.218" v="571" actId="108"/>
          <ac:spMkLst>
            <pc:docMk/>
            <pc:sldMk cId="3930444487" sldId="259"/>
            <ac:spMk id="2" creationId="{254FBA40-3380-79E9-7BA2-80446215E030}"/>
          </ac:spMkLst>
        </pc:spChg>
        <pc:spChg chg="mod">
          <ac:chgData name="Binil Kuriachan" userId="687e57b9-0402-4953-9ec2-5b6ca9a33b47" providerId="ADAL" clId="{D7A4DD0A-C4F6-4515-9C54-C1DCF0EAB359}" dt="2023-04-15T08:19:16.767" v="2665" actId="6549"/>
          <ac:spMkLst>
            <pc:docMk/>
            <pc:sldMk cId="3930444487" sldId="259"/>
            <ac:spMk id="3" creationId="{48D371CC-4DFF-3C99-B8E0-F24922CF2C30}"/>
          </ac:spMkLst>
        </pc:spChg>
        <pc:spChg chg="mod">
          <ac:chgData name="Binil Kuriachan" userId="687e57b9-0402-4953-9ec2-5b6ca9a33b47" providerId="ADAL" clId="{D7A4DD0A-C4F6-4515-9C54-C1DCF0EAB359}" dt="2023-04-01T10:20:26.129" v="209" actId="14100"/>
          <ac:spMkLst>
            <pc:docMk/>
            <pc:sldMk cId="3930444487" sldId="259"/>
            <ac:spMk id="112" creationId="{00000000-0000-0000-0000-000000000000}"/>
          </ac:spMkLst>
        </pc:spChg>
        <pc:picChg chg="mod">
          <ac:chgData name="Binil Kuriachan" userId="687e57b9-0402-4953-9ec2-5b6ca9a33b47" providerId="ADAL" clId="{D7A4DD0A-C4F6-4515-9C54-C1DCF0EAB359}" dt="2023-04-01T10:25:40.328" v="227" actId="1076"/>
          <ac:picMkLst>
            <pc:docMk/>
            <pc:sldMk cId="3930444487" sldId="259"/>
            <ac:picMk id="117" creationId="{00000000-0000-0000-0000-000000000000}"/>
          </ac:picMkLst>
        </pc:picChg>
      </pc:sldChg>
      <pc:sldChg chg="modSp new mod">
        <pc:chgData name="Binil Kuriachan" userId="687e57b9-0402-4953-9ec2-5b6ca9a33b47" providerId="ADAL" clId="{D7A4DD0A-C4F6-4515-9C54-C1DCF0EAB359}" dt="2023-04-02T08:07:58.180" v="1525" actId="20577"/>
        <pc:sldMkLst>
          <pc:docMk/>
          <pc:sldMk cId="767191710" sldId="260"/>
        </pc:sldMkLst>
        <pc:spChg chg="mod">
          <ac:chgData name="Binil Kuriachan" userId="687e57b9-0402-4953-9ec2-5b6ca9a33b47" providerId="ADAL" clId="{D7A4DD0A-C4F6-4515-9C54-C1DCF0EAB359}" dt="2023-04-01T13:27:49.192" v="614" actId="20577"/>
          <ac:spMkLst>
            <pc:docMk/>
            <pc:sldMk cId="767191710" sldId="260"/>
            <ac:spMk id="2" creationId="{2E78E7A1-57C7-C91C-0B43-EDDA1946D0E3}"/>
          </ac:spMkLst>
        </pc:spChg>
        <pc:spChg chg="mod">
          <ac:chgData name="Binil Kuriachan" userId="687e57b9-0402-4953-9ec2-5b6ca9a33b47" providerId="ADAL" clId="{D7A4DD0A-C4F6-4515-9C54-C1DCF0EAB359}" dt="2023-04-02T08:07:58.180" v="1525" actId="20577"/>
          <ac:spMkLst>
            <pc:docMk/>
            <pc:sldMk cId="767191710" sldId="260"/>
            <ac:spMk id="3" creationId="{36BA239D-F64B-2A0E-09E1-CEBDA516BDF0}"/>
          </ac:spMkLst>
        </pc:spChg>
      </pc:sldChg>
      <pc:sldChg chg="new del">
        <pc:chgData name="Binil Kuriachan" userId="687e57b9-0402-4953-9ec2-5b6ca9a33b47" providerId="ADAL" clId="{D7A4DD0A-C4F6-4515-9C54-C1DCF0EAB359}" dt="2023-04-01T12:25:13.987" v="574" actId="47"/>
        <pc:sldMkLst>
          <pc:docMk/>
          <pc:sldMk cId="872239341" sldId="260"/>
        </pc:sldMkLst>
      </pc:sldChg>
      <pc:sldChg chg="addSp delSp modSp new mod ord">
        <pc:chgData name="Binil Kuriachan" userId="687e57b9-0402-4953-9ec2-5b6ca9a33b47" providerId="ADAL" clId="{D7A4DD0A-C4F6-4515-9C54-C1DCF0EAB359}" dt="2023-04-02T05:13:00.619" v="937"/>
        <pc:sldMkLst>
          <pc:docMk/>
          <pc:sldMk cId="3195160769" sldId="261"/>
        </pc:sldMkLst>
        <pc:spChg chg="mod">
          <ac:chgData name="Binil Kuriachan" userId="687e57b9-0402-4953-9ec2-5b6ca9a33b47" providerId="ADAL" clId="{D7A4DD0A-C4F6-4515-9C54-C1DCF0EAB359}" dt="2023-04-01T13:34:11.926" v="656" actId="20577"/>
          <ac:spMkLst>
            <pc:docMk/>
            <pc:sldMk cId="3195160769" sldId="261"/>
            <ac:spMk id="2" creationId="{945B13C7-43CA-D728-3197-0B7C26026237}"/>
          </ac:spMkLst>
        </pc:spChg>
        <pc:spChg chg="mod">
          <ac:chgData name="Binil Kuriachan" userId="687e57b9-0402-4953-9ec2-5b6ca9a33b47" providerId="ADAL" clId="{D7A4DD0A-C4F6-4515-9C54-C1DCF0EAB359}" dt="2023-04-01T13:36:04.751" v="670" actId="2710"/>
          <ac:spMkLst>
            <pc:docMk/>
            <pc:sldMk cId="3195160769" sldId="261"/>
            <ac:spMk id="3" creationId="{3B9D5913-9561-3236-B36C-58822E14FE26}"/>
          </ac:spMkLst>
        </pc:spChg>
        <pc:spChg chg="add del mod">
          <ac:chgData name="Binil Kuriachan" userId="687e57b9-0402-4953-9ec2-5b6ca9a33b47" providerId="ADAL" clId="{D7A4DD0A-C4F6-4515-9C54-C1DCF0EAB359}" dt="2023-04-01T13:36:19.375" v="674"/>
          <ac:spMkLst>
            <pc:docMk/>
            <pc:sldMk cId="3195160769" sldId="261"/>
            <ac:spMk id="6" creationId="{808ABCF9-2F7F-8C35-1A99-3EFFE535F0BD}"/>
          </ac:spMkLst>
        </pc:spChg>
        <pc:spChg chg="add mod">
          <ac:chgData name="Binil Kuriachan" userId="687e57b9-0402-4953-9ec2-5b6ca9a33b47" providerId="ADAL" clId="{D7A4DD0A-C4F6-4515-9C54-C1DCF0EAB359}" dt="2023-04-01T13:36:32.324" v="676" actId="1076"/>
          <ac:spMkLst>
            <pc:docMk/>
            <pc:sldMk cId="3195160769" sldId="261"/>
            <ac:spMk id="7" creationId="{DE1EF845-5C92-1AF6-9D4D-761E7F1EC1A1}"/>
          </ac:spMkLst>
        </pc:spChg>
        <pc:picChg chg="add mod">
          <ac:chgData name="Binil Kuriachan" userId="687e57b9-0402-4953-9ec2-5b6ca9a33b47" providerId="ADAL" clId="{D7A4DD0A-C4F6-4515-9C54-C1DCF0EAB359}" dt="2023-04-01T13:36:35.880" v="677" actId="1076"/>
          <ac:picMkLst>
            <pc:docMk/>
            <pc:sldMk cId="3195160769" sldId="261"/>
            <ac:picMk id="4" creationId="{485781D1-92A8-6102-F322-8501BBC96257}"/>
          </ac:picMkLst>
        </pc:picChg>
        <pc:picChg chg="add mod">
          <ac:chgData name="Binil Kuriachan" userId="687e57b9-0402-4953-9ec2-5b6ca9a33b47" providerId="ADAL" clId="{D7A4DD0A-C4F6-4515-9C54-C1DCF0EAB359}" dt="2023-04-01T13:38:10.189" v="682" actId="1076"/>
          <ac:picMkLst>
            <pc:docMk/>
            <pc:sldMk cId="3195160769" sldId="261"/>
            <ac:picMk id="5" creationId="{D0777610-EFAE-5D0D-6222-76596338593B}"/>
          </ac:picMkLst>
        </pc:picChg>
      </pc:sldChg>
      <pc:sldChg chg="addSp delSp modSp new mod">
        <pc:chgData name="Binil Kuriachan" userId="687e57b9-0402-4953-9ec2-5b6ca9a33b47" providerId="ADAL" clId="{D7A4DD0A-C4F6-4515-9C54-C1DCF0EAB359}" dt="2023-04-02T08:02:34.168" v="1514" actId="1076"/>
        <pc:sldMkLst>
          <pc:docMk/>
          <pc:sldMk cId="3793034613" sldId="262"/>
        </pc:sldMkLst>
        <pc:spChg chg="mod">
          <ac:chgData name="Binil Kuriachan" userId="687e57b9-0402-4953-9ec2-5b6ca9a33b47" providerId="ADAL" clId="{D7A4DD0A-C4F6-4515-9C54-C1DCF0EAB359}" dt="2023-04-02T06:11:59.465" v="1404" actId="20577"/>
          <ac:spMkLst>
            <pc:docMk/>
            <pc:sldMk cId="3793034613" sldId="262"/>
            <ac:spMk id="2" creationId="{50C027A7-18DC-61D8-2057-84FE0EDE22BE}"/>
          </ac:spMkLst>
        </pc:spChg>
        <pc:spChg chg="mod">
          <ac:chgData name="Binil Kuriachan" userId="687e57b9-0402-4953-9ec2-5b6ca9a33b47" providerId="ADAL" clId="{D7A4DD0A-C4F6-4515-9C54-C1DCF0EAB359}" dt="2023-04-02T05:15:41.850" v="956" actId="1076"/>
          <ac:spMkLst>
            <pc:docMk/>
            <pc:sldMk cId="3793034613" sldId="262"/>
            <ac:spMk id="3" creationId="{219109F2-2803-4296-FB73-6380B53722A8}"/>
          </ac:spMkLst>
        </pc:spChg>
        <pc:picChg chg="add del mod">
          <ac:chgData name="Binil Kuriachan" userId="687e57b9-0402-4953-9ec2-5b6ca9a33b47" providerId="ADAL" clId="{D7A4DD0A-C4F6-4515-9C54-C1DCF0EAB359}" dt="2023-04-02T05:13:13.553" v="938" actId="478"/>
          <ac:picMkLst>
            <pc:docMk/>
            <pc:sldMk cId="3793034613" sldId="262"/>
            <ac:picMk id="4" creationId="{FF4F69B2-A9C2-97B7-7D86-500FF6878350}"/>
          </ac:picMkLst>
        </pc:picChg>
        <pc:picChg chg="add del mod">
          <ac:chgData name="Binil Kuriachan" userId="687e57b9-0402-4953-9ec2-5b6ca9a33b47" providerId="ADAL" clId="{D7A4DD0A-C4F6-4515-9C54-C1DCF0EAB359}" dt="2023-04-02T08:00:50.797" v="1503" actId="478"/>
          <ac:picMkLst>
            <pc:docMk/>
            <pc:sldMk cId="3793034613" sldId="262"/>
            <ac:picMk id="5" creationId="{1F9BD573-4D67-5F18-9FCD-85F9DF14A4D8}"/>
          </ac:picMkLst>
        </pc:picChg>
        <pc:picChg chg="add del mod">
          <ac:chgData name="Binil Kuriachan" userId="687e57b9-0402-4953-9ec2-5b6ca9a33b47" providerId="ADAL" clId="{D7A4DD0A-C4F6-4515-9C54-C1DCF0EAB359}" dt="2023-04-02T05:12:40.646" v="933" actId="478"/>
          <ac:picMkLst>
            <pc:docMk/>
            <pc:sldMk cId="3793034613" sldId="262"/>
            <ac:picMk id="6" creationId="{E6D8F24B-7CD1-6962-2CA2-EE00529740F2}"/>
          </ac:picMkLst>
        </pc:picChg>
        <pc:picChg chg="add del mod">
          <ac:chgData name="Binil Kuriachan" userId="687e57b9-0402-4953-9ec2-5b6ca9a33b47" providerId="ADAL" clId="{D7A4DD0A-C4F6-4515-9C54-C1DCF0EAB359}" dt="2023-04-02T08:02:13.462" v="1508" actId="478"/>
          <ac:picMkLst>
            <pc:docMk/>
            <pc:sldMk cId="3793034613" sldId="262"/>
            <ac:picMk id="7" creationId="{C649869E-F8F3-835D-1814-A2264019327B}"/>
          </ac:picMkLst>
        </pc:picChg>
        <pc:picChg chg="add del mod">
          <ac:chgData name="Binil Kuriachan" userId="687e57b9-0402-4953-9ec2-5b6ca9a33b47" providerId="ADAL" clId="{D7A4DD0A-C4F6-4515-9C54-C1DCF0EAB359}" dt="2023-04-02T05:14:26.659" v="948" actId="478"/>
          <ac:picMkLst>
            <pc:docMk/>
            <pc:sldMk cId="3793034613" sldId="262"/>
            <ac:picMk id="8" creationId="{11D4D1B8-960D-BF97-0CA2-50AEE10AD7D5}"/>
          </ac:picMkLst>
        </pc:picChg>
        <pc:picChg chg="add mod">
          <ac:chgData name="Binil Kuriachan" userId="687e57b9-0402-4953-9ec2-5b6ca9a33b47" providerId="ADAL" clId="{D7A4DD0A-C4F6-4515-9C54-C1DCF0EAB359}" dt="2023-04-02T08:02:34.168" v="1514" actId="1076"/>
          <ac:picMkLst>
            <pc:docMk/>
            <pc:sldMk cId="3793034613" sldId="262"/>
            <ac:picMk id="9" creationId="{535CF46F-298D-3EAA-D40E-2516820059FE}"/>
          </ac:picMkLst>
        </pc:picChg>
        <pc:picChg chg="add mod">
          <ac:chgData name="Binil Kuriachan" userId="687e57b9-0402-4953-9ec2-5b6ca9a33b47" providerId="ADAL" clId="{D7A4DD0A-C4F6-4515-9C54-C1DCF0EAB359}" dt="2023-04-02T08:02:25.862" v="1513" actId="1076"/>
          <ac:picMkLst>
            <pc:docMk/>
            <pc:sldMk cId="3793034613" sldId="262"/>
            <ac:picMk id="10" creationId="{DD80CAE6-FF58-6116-0EBC-F0C318C1DFCD}"/>
          </ac:picMkLst>
        </pc:picChg>
        <pc:picChg chg="add del mod">
          <ac:chgData name="Binil Kuriachan" userId="687e57b9-0402-4953-9ec2-5b6ca9a33b47" providerId="ADAL" clId="{D7A4DD0A-C4F6-4515-9C54-C1DCF0EAB359}" dt="2023-04-02T07:58:43.285" v="1500" actId="478"/>
          <ac:picMkLst>
            <pc:docMk/>
            <pc:sldMk cId="3793034613" sldId="262"/>
            <ac:picMk id="11" creationId="{0726E3F6-3CA5-FF2E-5CBC-2C0EC36349D8}"/>
          </ac:picMkLst>
        </pc:picChg>
      </pc:sldChg>
      <pc:sldChg chg="addSp delSp modSp new del mod">
        <pc:chgData name="Binil Kuriachan" userId="687e57b9-0402-4953-9ec2-5b6ca9a33b47" providerId="ADAL" clId="{D7A4DD0A-C4F6-4515-9C54-C1DCF0EAB359}" dt="2023-04-02T05:16:52.548" v="990" actId="680"/>
        <pc:sldMkLst>
          <pc:docMk/>
          <pc:sldMk cId="262522534" sldId="263"/>
        </pc:sldMkLst>
        <pc:spChg chg="mod">
          <ac:chgData name="Binil Kuriachan" userId="687e57b9-0402-4953-9ec2-5b6ca9a33b47" providerId="ADAL" clId="{D7A4DD0A-C4F6-4515-9C54-C1DCF0EAB359}" dt="2023-04-02T05:16:52.548" v="990" actId="680"/>
          <ac:spMkLst>
            <pc:docMk/>
            <pc:sldMk cId="262522534" sldId="263"/>
            <ac:spMk id="2" creationId="{7303769D-4D4E-7B8C-2E47-62F8E65ECC2B}"/>
          </ac:spMkLst>
        </pc:spChg>
        <pc:picChg chg="add del mod">
          <ac:chgData name="Binil Kuriachan" userId="687e57b9-0402-4953-9ec2-5b6ca9a33b47" providerId="ADAL" clId="{D7A4DD0A-C4F6-4515-9C54-C1DCF0EAB359}" dt="2023-04-02T05:16:50.321" v="986"/>
          <ac:picMkLst>
            <pc:docMk/>
            <pc:sldMk cId="262522534" sldId="263"/>
            <ac:picMk id="4" creationId="{3DEF0384-2058-88CF-416D-5EA6BA44EE65}"/>
          </ac:picMkLst>
        </pc:picChg>
        <pc:picChg chg="add del mod">
          <ac:chgData name="Binil Kuriachan" userId="687e57b9-0402-4953-9ec2-5b6ca9a33b47" providerId="ADAL" clId="{D7A4DD0A-C4F6-4515-9C54-C1DCF0EAB359}" dt="2023-04-02T05:16:50.321" v="986"/>
          <ac:picMkLst>
            <pc:docMk/>
            <pc:sldMk cId="262522534" sldId="263"/>
            <ac:picMk id="5" creationId="{7E561770-6B6B-2B40-C663-AD44B301F6AA}"/>
          </ac:picMkLst>
        </pc:picChg>
      </pc:sldChg>
      <pc:sldChg chg="addSp delSp modSp new mod">
        <pc:chgData name="Binil Kuriachan" userId="687e57b9-0402-4953-9ec2-5b6ca9a33b47" providerId="ADAL" clId="{D7A4DD0A-C4F6-4515-9C54-C1DCF0EAB359}" dt="2023-04-15T08:13:16.118" v="2129" actId="20577"/>
        <pc:sldMkLst>
          <pc:docMk/>
          <pc:sldMk cId="2126962046" sldId="263"/>
        </pc:sldMkLst>
        <pc:spChg chg="mod">
          <ac:chgData name="Binil Kuriachan" userId="687e57b9-0402-4953-9ec2-5b6ca9a33b47" providerId="ADAL" clId="{D7A4DD0A-C4F6-4515-9C54-C1DCF0EAB359}" dt="2023-04-15T08:13:16.118" v="2129" actId="20577"/>
          <ac:spMkLst>
            <pc:docMk/>
            <pc:sldMk cId="2126962046" sldId="263"/>
            <ac:spMk id="2" creationId="{226371BD-8EDA-3D58-54A0-79444008BE93}"/>
          </ac:spMkLst>
        </pc:spChg>
        <pc:spChg chg="mod">
          <ac:chgData name="Binil Kuriachan" userId="687e57b9-0402-4953-9ec2-5b6ca9a33b47" providerId="ADAL" clId="{D7A4DD0A-C4F6-4515-9C54-C1DCF0EAB359}" dt="2023-04-02T06:09:43.435" v="1363" actId="14100"/>
          <ac:spMkLst>
            <pc:docMk/>
            <pc:sldMk cId="2126962046" sldId="263"/>
            <ac:spMk id="3" creationId="{DC76C44E-69BF-3102-476F-55CD36980DF8}"/>
          </ac:spMkLst>
        </pc:spChg>
        <pc:spChg chg="add del mod">
          <ac:chgData name="Binil Kuriachan" userId="687e57b9-0402-4953-9ec2-5b6ca9a33b47" providerId="ADAL" clId="{D7A4DD0A-C4F6-4515-9C54-C1DCF0EAB359}" dt="2023-04-02T05:25:47.432" v="1320"/>
          <ac:spMkLst>
            <pc:docMk/>
            <pc:sldMk cId="2126962046" sldId="263"/>
            <ac:spMk id="9" creationId="{A44D7167-24C6-A7ED-47D5-865446505732}"/>
          </ac:spMkLst>
        </pc:spChg>
        <pc:picChg chg="add mod">
          <ac:chgData name="Binil Kuriachan" userId="687e57b9-0402-4953-9ec2-5b6ca9a33b47" providerId="ADAL" clId="{D7A4DD0A-C4F6-4515-9C54-C1DCF0EAB359}" dt="2023-04-02T06:09:37.984" v="1362" actId="1076"/>
          <ac:picMkLst>
            <pc:docMk/>
            <pc:sldMk cId="2126962046" sldId="263"/>
            <ac:picMk id="4" creationId="{2639B71B-CE1F-A3B5-B81A-57A1B411AA21}"/>
          </ac:picMkLst>
        </pc:picChg>
        <pc:picChg chg="add del mod">
          <ac:chgData name="Binil Kuriachan" userId="687e57b9-0402-4953-9ec2-5b6ca9a33b47" providerId="ADAL" clId="{D7A4DD0A-C4F6-4515-9C54-C1DCF0EAB359}" dt="2023-04-02T05:24:05.075" v="1297" actId="478"/>
          <ac:picMkLst>
            <pc:docMk/>
            <pc:sldMk cId="2126962046" sldId="263"/>
            <ac:picMk id="5" creationId="{CD5EEE30-A90E-79AE-4142-7937A2AA21BE}"/>
          </ac:picMkLst>
        </pc:picChg>
        <pc:picChg chg="add del mod">
          <ac:chgData name="Binil Kuriachan" userId="687e57b9-0402-4953-9ec2-5b6ca9a33b47" providerId="ADAL" clId="{D7A4DD0A-C4F6-4515-9C54-C1DCF0EAB359}" dt="2023-04-02T05:22:42.243" v="1223"/>
          <ac:picMkLst>
            <pc:docMk/>
            <pc:sldMk cId="2126962046" sldId="263"/>
            <ac:picMk id="6" creationId="{2F3F38DA-C718-55C6-9572-BF037B917D53}"/>
          </ac:picMkLst>
        </pc:picChg>
        <pc:picChg chg="add mod">
          <ac:chgData name="Binil Kuriachan" userId="687e57b9-0402-4953-9ec2-5b6ca9a33b47" providerId="ADAL" clId="{D7A4DD0A-C4F6-4515-9C54-C1DCF0EAB359}" dt="2023-04-02T06:09:27.183" v="1359" actId="14100"/>
          <ac:picMkLst>
            <pc:docMk/>
            <pc:sldMk cId="2126962046" sldId="263"/>
            <ac:picMk id="7" creationId="{FC91B2A8-D39A-A16D-17AC-03580FB5CA28}"/>
          </ac:picMkLst>
        </pc:picChg>
      </pc:sldChg>
      <pc:sldChg chg="addSp modSp new mod">
        <pc:chgData name="Binil Kuriachan" userId="687e57b9-0402-4953-9ec2-5b6ca9a33b47" providerId="ADAL" clId="{D7A4DD0A-C4F6-4515-9C54-C1DCF0EAB359}" dt="2023-04-15T08:13:10.229" v="2128" actId="20577"/>
        <pc:sldMkLst>
          <pc:docMk/>
          <pc:sldMk cId="1662330665" sldId="264"/>
        </pc:sldMkLst>
        <pc:spChg chg="mod">
          <ac:chgData name="Binil Kuriachan" userId="687e57b9-0402-4953-9ec2-5b6ca9a33b47" providerId="ADAL" clId="{D7A4DD0A-C4F6-4515-9C54-C1DCF0EAB359}" dt="2023-04-15T08:13:10.229" v="2128" actId="20577"/>
          <ac:spMkLst>
            <pc:docMk/>
            <pc:sldMk cId="1662330665" sldId="264"/>
            <ac:spMk id="2" creationId="{9736F776-ED27-6E40-BBAD-A399C33634D6}"/>
          </ac:spMkLst>
        </pc:spChg>
        <pc:spChg chg="mod">
          <ac:chgData name="Binil Kuriachan" userId="687e57b9-0402-4953-9ec2-5b6ca9a33b47" providerId="ADAL" clId="{D7A4DD0A-C4F6-4515-9C54-C1DCF0EAB359}" dt="2023-04-02T06:10:37.460" v="1366" actId="5793"/>
          <ac:spMkLst>
            <pc:docMk/>
            <pc:sldMk cId="1662330665" sldId="264"/>
            <ac:spMk id="3" creationId="{0B0B1201-2C3A-1E95-9296-FCB898C5ECE0}"/>
          </ac:spMkLst>
        </pc:spChg>
        <pc:picChg chg="add mod">
          <ac:chgData name="Binil Kuriachan" userId="687e57b9-0402-4953-9ec2-5b6ca9a33b47" providerId="ADAL" clId="{D7A4DD0A-C4F6-4515-9C54-C1DCF0EAB359}" dt="2023-04-02T06:12:59.126" v="1497" actId="14100"/>
          <ac:picMkLst>
            <pc:docMk/>
            <pc:sldMk cId="1662330665" sldId="264"/>
            <ac:picMk id="4" creationId="{A65FD668-260B-B6E4-38F2-876D4D62DBE2}"/>
          </ac:picMkLst>
        </pc:picChg>
        <pc:picChg chg="add mod">
          <ac:chgData name="Binil Kuriachan" userId="687e57b9-0402-4953-9ec2-5b6ca9a33b47" providerId="ADAL" clId="{D7A4DD0A-C4F6-4515-9C54-C1DCF0EAB359}" dt="2023-04-02T06:13:03.279" v="1498" actId="14100"/>
          <ac:picMkLst>
            <pc:docMk/>
            <pc:sldMk cId="1662330665" sldId="264"/>
            <ac:picMk id="5" creationId="{C59DC4B3-C8CD-25D4-F403-4D42D6FB2E13}"/>
          </ac:picMkLst>
        </pc:picChg>
        <pc:picChg chg="add mod">
          <ac:chgData name="Binil Kuriachan" userId="687e57b9-0402-4953-9ec2-5b6ca9a33b47" providerId="ADAL" clId="{D7A4DD0A-C4F6-4515-9C54-C1DCF0EAB359}" dt="2023-04-02T06:13:07.218" v="1499" actId="1076"/>
          <ac:picMkLst>
            <pc:docMk/>
            <pc:sldMk cId="1662330665" sldId="264"/>
            <ac:picMk id="6" creationId="{4ED060CB-371C-54A2-040B-7AD35AB2D495}"/>
          </ac:picMkLst>
        </pc:picChg>
      </pc:sldChg>
      <pc:sldChg chg="addSp delSp modSp new add del mod ord">
        <pc:chgData name="Binil Kuriachan" userId="687e57b9-0402-4953-9ec2-5b6ca9a33b47" providerId="ADAL" clId="{D7A4DD0A-C4F6-4515-9C54-C1DCF0EAB359}" dt="2023-04-15T08:13:26.050" v="2192" actId="20577"/>
        <pc:sldMkLst>
          <pc:docMk/>
          <pc:sldMk cId="4189159025" sldId="265"/>
        </pc:sldMkLst>
        <pc:spChg chg="mod">
          <ac:chgData name="Binil Kuriachan" userId="687e57b9-0402-4953-9ec2-5b6ca9a33b47" providerId="ADAL" clId="{D7A4DD0A-C4F6-4515-9C54-C1DCF0EAB359}" dt="2023-04-15T08:13:26.050" v="2192" actId="20577"/>
          <ac:spMkLst>
            <pc:docMk/>
            <pc:sldMk cId="4189159025" sldId="265"/>
            <ac:spMk id="2" creationId="{2EE4BBAD-7A08-0546-DE36-B7E3330485F7}"/>
          </ac:spMkLst>
        </pc:spChg>
        <pc:spChg chg="del">
          <ac:chgData name="Binil Kuriachan" userId="687e57b9-0402-4953-9ec2-5b6ca9a33b47" providerId="ADAL" clId="{D7A4DD0A-C4F6-4515-9C54-C1DCF0EAB359}" dt="2023-04-15T04:50:48.547" v="1531"/>
          <ac:spMkLst>
            <pc:docMk/>
            <pc:sldMk cId="4189159025" sldId="265"/>
            <ac:spMk id="3" creationId="{782B11C7-9AE8-E745-9672-7B3FD1B09016}"/>
          </ac:spMkLst>
        </pc:spChg>
        <pc:spChg chg="add del mod">
          <ac:chgData name="Binil Kuriachan" userId="687e57b9-0402-4953-9ec2-5b6ca9a33b47" providerId="ADAL" clId="{D7A4DD0A-C4F6-4515-9C54-C1DCF0EAB359}" dt="2023-04-15T04:59:42.795" v="1558" actId="478"/>
          <ac:spMkLst>
            <pc:docMk/>
            <pc:sldMk cId="4189159025" sldId="265"/>
            <ac:spMk id="4" creationId="{D8653AFD-9CC0-1896-95A1-342D9F602145}"/>
          </ac:spMkLst>
        </pc:spChg>
        <pc:picChg chg="add mod">
          <ac:chgData name="Binil Kuriachan" userId="687e57b9-0402-4953-9ec2-5b6ca9a33b47" providerId="ADAL" clId="{D7A4DD0A-C4F6-4515-9C54-C1DCF0EAB359}" dt="2023-04-15T08:12:23.594" v="2125" actId="1076"/>
          <ac:picMkLst>
            <pc:docMk/>
            <pc:sldMk cId="4189159025" sldId="265"/>
            <ac:picMk id="6" creationId="{BAE60224-E54D-AD89-8B83-20CD8684FC27}"/>
          </ac:picMkLst>
        </pc:picChg>
        <pc:picChg chg="add del mod">
          <ac:chgData name="Binil Kuriachan" userId="687e57b9-0402-4953-9ec2-5b6ca9a33b47" providerId="ADAL" clId="{D7A4DD0A-C4F6-4515-9C54-C1DCF0EAB359}" dt="2023-04-15T04:59:32.920" v="1553" actId="478"/>
          <ac:picMkLst>
            <pc:docMk/>
            <pc:sldMk cId="4189159025" sldId="265"/>
            <ac:picMk id="1026" creationId="{E413F3DF-9528-BFC9-A8E0-E4BFA01D16D8}"/>
          </ac:picMkLst>
        </pc:picChg>
      </pc:sldChg>
      <pc:sldChg chg="addSp delSp modSp new del mod setBg">
        <pc:chgData name="Binil Kuriachan" userId="687e57b9-0402-4953-9ec2-5b6ca9a33b47" providerId="ADAL" clId="{D7A4DD0A-C4F6-4515-9C54-C1DCF0EAB359}" dt="2023-04-15T05:00:11.060" v="1593" actId="47"/>
        <pc:sldMkLst>
          <pc:docMk/>
          <pc:sldMk cId="1638263595" sldId="266"/>
        </pc:sldMkLst>
        <pc:spChg chg="add del">
          <ac:chgData name="Binil Kuriachan" userId="687e57b9-0402-4953-9ec2-5b6ca9a33b47" providerId="ADAL" clId="{D7A4DD0A-C4F6-4515-9C54-C1DCF0EAB359}" dt="2023-04-15T04:59:01.755" v="1549" actId="26606"/>
          <ac:spMkLst>
            <pc:docMk/>
            <pc:sldMk cId="1638263595" sldId="266"/>
            <ac:spMk id="2" creationId="{B6C0F8DD-3D1B-F83D-CDD6-C7734567DE10}"/>
          </ac:spMkLst>
        </pc:spChg>
        <pc:spChg chg="add del">
          <ac:chgData name="Binil Kuriachan" userId="687e57b9-0402-4953-9ec2-5b6ca9a33b47" providerId="ADAL" clId="{D7A4DD0A-C4F6-4515-9C54-C1DCF0EAB359}" dt="2023-04-15T04:59:01.755" v="1549" actId="26606"/>
          <ac:spMkLst>
            <pc:docMk/>
            <pc:sldMk cId="1638263595" sldId="266"/>
            <ac:spMk id="3" creationId="{6C98AD76-BAB2-E11C-376E-36F31904784C}"/>
          </ac:spMkLst>
        </pc:spChg>
        <pc:spChg chg="add del">
          <ac:chgData name="Binil Kuriachan" userId="687e57b9-0402-4953-9ec2-5b6ca9a33b47" providerId="ADAL" clId="{D7A4DD0A-C4F6-4515-9C54-C1DCF0EAB359}" dt="2023-04-15T04:58:51.527" v="1547" actId="26606"/>
          <ac:spMkLst>
            <pc:docMk/>
            <pc:sldMk cId="1638263595" sldId="266"/>
            <ac:spMk id="10" creationId="{F3060C83-F051-4F0E-ABAD-AA0DFC48B218}"/>
          </ac:spMkLst>
        </pc:spChg>
        <pc:spChg chg="add del">
          <ac:chgData name="Binil Kuriachan" userId="687e57b9-0402-4953-9ec2-5b6ca9a33b47" providerId="ADAL" clId="{D7A4DD0A-C4F6-4515-9C54-C1DCF0EAB359}" dt="2023-04-15T04:58:51.527" v="1547" actId="26606"/>
          <ac:spMkLst>
            <pc:docMk/>
            <pc:sldMk cId="1638263595" sldId="266"/>
            <ac:spMk id="12" creationId="{83C98ABE-055B-441F-B07E-44F97F083C39}"/>
          </ac:spMkLst>
        </pc:spChg>
        <pc:spChg chg="add del">
          <ac:chgData name="Binil Kuriachan" userId="687e57b9-0402-4953-9ec2-5b6ca9a33b47" providerId="ADAL" clId="{D7A4DD0A-C4F6-4515-9C54-C1DCF0EAB359}" dt="2023-04-15T04:58:51.527" v="1547" actId="26606"/>
          <ac:spMkLst>
            <pc:docMk/>
            <pc:sldMk cId="1638263595" sldId="266"/>
            <ac:spMk id="14" creationId="{29FDB030-9B49-4CED-8CCD-4D99382388AC}"/>
          </ac:spMkLst>
        </pc:spChg>
        <pc:spChg chg="add del">
          <ac:chgData name="Binil Kuriachan" userId="687e57b9-0402-4953-9ec2-5b6ca9a33b47" providerId="ADAL" clId="{D7A4DD0A-C4F6-4515-9C54-C1DCF0EAB359}" dt="2023-04-15T04:58:51.527" v="1547" actId="26606"/>
          <ac:spMkLst>
            <pc:docMk/>
            <pc:sldMk cId="1638263595" sldId="266"/>
            <ac:spMk id="16" creationId="{3783CA14-24A1-485C-8B30-D6A5D87987AD}"/>
          </ac:spMkLst>
        </pc:spChg>
        <pc:spChg chg="add del">
          <ac:chgData name="Binil Kuriachan" userId="687e57b9-0402-4953-9ec2-5b6ca9a33b47" providerId="ADAL" clId="{D7A4DD0A-C4F6-4515-9C54-C1DCF0EAB359}" dt="2023-04-15T04:58:51.527" v="1547" actId="26606"/>
          <ac:spMkLst>
            <pc:docMk/>
            <pc:sldMk cId="1638263595" sldId="266"/>
            <ac:spMk id="18" creationId="{9A97C86A-04D6-40F7-AE84-31AB43E6A846}"/>
          </ac:spMkLst>
        </pc:spChg>
        <pc:spChg chg="add del">
          <ac:chgData name="Binil Kuriachan" userId="687e57b9-0402-4953-9ec2-5b6ca9a33b47" providerId="ADAL" clId="{D7A4DD0A-C4F6-4515-9C54-C1DCF0EAB359}" dt="2023-04-15T04:58:51.527" v="1547" actId="26606"/>
          <ac:spMkLst>
            <pc:docMk/>
            <pc:sldMk cId="1638263595" sldId="266"/>
            <ac:spMk id="20" creationId="{FF9F2414-84E8-453E-B1F3-389FDE8192D9}"/>
          </ac:spMkLst>
        </pc:spChg>
        <pc:spChg chg="add del">
          <ac:chgData name="Binil Kuriachan" userId="687e57b9-0402-4953-9ec2-5b6ca9a33b47" providerId="ADAL" clId="{D7A4DD0A-C4F6-4515-9C54-C1DCF0EAB359}" dt="2023-04-15T04:58:51.527" v="1547" actId="26606"/>
          <ac:spMkLst>
            <pc:docMk/>
            <pc:sldMk cId="1638263595" sldId="266"/>
            <ac:spMk id="22" creationId="{3ECA69A1-7536-43AC-85EF-C7106179F5ED}"/>
          </ac:spMkLst>
        </pc:spChg>
        <pc:picChg chg="add mod">
          <ac:chgData name="Binil Kuriachan" userId="687e57b9-0402-4953-9ec2-5b6ca9a33b47" providerId="ADAL" clId="{D7A4DD0A-C4F6-4515-9C54-C1DCF0EAB359}" dt="2023-04-15T04:59:01.755" v="1549" actId="26606"/>
          <ac:picMkLst>
            <pc:docMk/>
            <pc:sldMk cId="1638263595" sldId="266"/>
            <ac:picMk id="5" creationId="{AA89CBED-AB18-CF75-D8ED-8ED1A4559700}"/>
          </ac:picMkLst>
        </pc:picChg>
      </pc:sldChg>
      <pc:sldChg chg="addSp modSp new mod">
        <pc:chgData name="Binil Kuriachan" userId="687e57b9-0402-4953-9ec2-5b6ca9a33b47" providerId="ADAL" clId="{D7A4DD0A-C4F6-4515-9C54-C1DCF0EAB359}" dt="2023-04-15T07:33:09.556" v="1734" actId="1076"/>
        <pc:sldMkLst>
          <pc:docMk/>
          <pc:sldMk cId="3299471264" sldId="267"/>
        </pc:sldMkLst>
        <pc:spChg chg="mod">
          <ac:chgData name="Binil Kuriachan" userId="687e57b9-0402-4953-9ec2-5b6ca9a33b47" providerId="ADAL" clId="{D7A4DD0A-C4F6-4515-9C54-C1DCF0EAB359}" dt="2023-04-15T06:22:20.723" v="1613" actId="20577"/>
          <ac:spMkLst>
            <pc:docMk/>
            <pc:sldMk cId="3299471264" sldId="267"/>
            <ac:spMk id="2" creationId="{64D9F3EC-AAF3-29D6-7878-DB7782B29DB4}"/>
          </ac:spMkLst>
        </pc:spChg>
        <pc:spChg chg="mod">
          <ac:chgData name="Binil Kuriachan" userId="687e57b9-0402-4953-9ec2-5b6ca9a33b47" providerId="ADAL" clId="{D7A4DD0A-C4F6-4515-9C54-C1DCF0EAB359}" dt="2023-04-15T06:27:52.131" v="1658" actId="14100"/>
          <ac:spMkLst>
            <pc:docMk/>
            <pc:sldMk cId="3299471264" sldId="267"/>
            <ac:spMk id="3" creationId="{9B9A65FD-F9FC-E9C4-23A0-6DFF7B8F2B6D}"/>
          </ac:spMkLst>
        </pc:spChg>
        <pc:spChg chg="add mod">
          <ac:chgData name="Binil Kuriachan" userId="687e57b9-0402-4953-9ec2-5b6ca9a33b47" providerId="ADAL" clId="{D7A4DD0A-C4F6-4515-9C54-C1DCF0EAB359}" dt="2023-04-15T07:33:09.556" v="1734" actId="1076"/>
          <ac:spMkLst>
            <pc:docMk/>
            <pc:sldMk cId="3299471264" sldId="267"/>
            <ac:spMk id="8" creationId="{F8B9FF54-6C9B-DD3A-94E6-1FD03F2BCFC1}"/>
          </ac:spMkLst>
        </pc:spChg>
        <pc:picChg chg="add mod">
          <ac:chgData name="Binil Kuriachan" userId="687e57b9-0402-4953-9ec2-5b6ca9a33b47" providerId="ADAL" clId="{D7A4DD0A-C4F6-4515-9C54-C1DCF0EAB359}" dt="2023-04-15T06:28:05.432" v="1663" actId="14100"/>
          <ac:picMkLst>
            <pc:docMk/>
            <pc:sldMk cId="3299471264" sldId="267"/>
            <ac:picMk id="5" creationId="{BF708D75-B3FE-F461-B18B-6A2706E9ED6F}"/>
          </ac:picMkLst>
        </pc:picChg>
        <pc:picChg chg="add mod">
          <ac:chgData name="Binil Kuriachan" userId="687e57b9-0402-4953-9ec2-5b6ca9a33b47" providerId="ADAL" clId="{D7A4DD0A-C4F6-4515-9C54-C1DCF0EAB359}" dt="2023-04-15T06:27:57.318" v="1660" actId="1076"/>
          <ac:picMkLst>
            <pc:docMk/>
            <pc:sldMk cId="3299471264" sldId="267"/>
            <ac:picMk id="7" creationId="{69C7AD6A-F60A-0AC7-E739-53248D3E9197}"/>
          </ac:picMkLst>
        </pc:picChg>
      </pc:sldChg>
      <pc:sldChg chg="addSp delSp modSp new mod">
        <pc:chgData name="Binil Kuriachan" userId="687e57b9-0402-4953-9ec2-5b6ca9a33b47" providerId="ADAL" clId="{D7A4DD0A-C4F6-4515-9C54-C1DCF0EAB359}" dt="2023-04-15T07:54:17.889" v="1803" actId="1076"/>
        <pc:sldMkLst>
          <pc:docMk/>
          <pc:sldMk cId="3744442757" sldId="268"/>
        </pc:sldMkLst>
        <pc:spChg chg="mod">
          <ac:chgData name="Binil Kuriachan" userId="687e57b9-0402-4953-9ec2-5b6ca9a33b47" providerId="ADAL" clId="{D7A4DD0A-C4F6-4515-9C54-C1DCF0EAB359}" dt="2023-04-15T06:29:48.108" v="1692" actId="20577"/>
          <ac:spMkLst>
            <pc:docMk/>
            <pc:sldMk cId="3744442757" sldId="268"/>
            <ac:spMk id="2" creationId="{3241CA83-E2C0-D9E5-F665-92E4C0886DCA}"/>
          </ac:spMkLst>
        </pc:spChg>
        <pc:spChg chg="del">
          <ac:chgData name="Binil Kuriachan" userId="687e57b9-0402-4953-9ec2-5b6ca9a33b47" providerId="ADAL" clId="{D7A4DD0A-C4F6-4515-9C54-C1DCF0EAB359}" dt="2023-04-15T06:30:15.105" v="1693" actId="22"/>
          <ac:spMkLst>
            <pc:docMk/>
            <pc:sldMk cId="3744442757" sldId="268"/>
            <ac:spMk id="3" creationId="{F23558F2-1663-CEFC-62EE-7E5F39186F80}"/>
          </ac:spMkLst>
        </pc:spChg>
        <pc:spChg chg="add del mod">
          <ac:chgData name="Binil Kuriachan" userId="687e57b9-0402-4953-9ec2-5b6ca9a33b47" providerId="ADAL" clId="{D7A4DD0A-C4F6-4515-9C54-C1DCF0EAB359}" dt="2023-04-15T07:48:45.502" v="1792" actId="478"/>
          <ac:spMkLst>
            <pc:docMk/>
            <pc:sldMk cId="3744442757" sldId="268"/>
            <ac:spMk id="6" creationId="{683574BA-3293-B209-9D1A-A9B9BCC9EA0C}"/>
          </ac:spMkLst>
        </pc:spChg>
        <pc:picChg chg="add mod ord">
          <ac:chgData name="Binil Kuriachan" userId="687e57b9-0402-4953-9ec2-5b6ca9a33b47" providerId="ADAL" clId="{D7A4DD0A-C4F6-4515-9C54-C1DCF0EAB359}" dt="2023-04-15T07:54:17.889" v="1803" actId="1076"/>
          <ac:picMkLst>
            <pc:docMk/>
            <pc:sldMk cId="3744442757" sldId="268"/>
            <ac:picMk id="5" creationId="{9DBCE3BF-76B3-FFB6-71D0-2F4EDB8D7D39}"/>
          </ac:picMkLst>
        </pc:picChg>
        <pc:picChg chg="add mod">
          <ac:chgData name="Binil Kuriachan" userId="687e57b9-0402-4953-9ec2-5b6ca9a33b47" providerId="ADAL" clId="{D7A4DD0A-C4F6-4515-9C54-C1DCF0EAB359}" dt="2023-04-15T07:54:17.889" v="1803" actId="1076"/>
          <ac:picMkLst>
            <pc:docMk/>
            <pc:sldMk cId="3744442757" sldId="268"/>
            <ac:picMk id="8" creationId="{86175E63-1C9A-E08B-4160-058576882625}"/>
          </ac:picMkLst>
        </pc:picChg>
      </pc:sldChg>
      <pc:sldChg chg="addSp modSp new mod">
        <pc:chgData name="Binil Kuriachan" userId="687e57b9-0402-4953-9ec2-5b6ca9a33b47" providerId="ADAL" clId="{D7A4DD0A-C4F6-4515-9C54-C1DCF0EAB359}" dt="2023-04-15T11:05:22.743" v="2828" actId="1076"/>
        <pc:sldMkLst>
          <pc:docMk/>
          <pc:sldMk cId="358700667" sldId="269"/>
        </pc:sldMkLst>
        <pc:spChg chg="mod">
          <ac:chgData name="Binil Kuriachan" userId="687e57b9-0402-4953-9ec2-5b6ca9a33b47" providerId="ADAL" clId="{D7A4DD0A-C4F6-4515-9C54-C1DCF0EAB359}" dt="2023-04-15T06:35:22.446" v="1716" actId="20577"/>
          <ac:spMkLst>
            <pc:docMk/>
            <pc:sldMk cId="358700667" sldId="269"/>
            <ac:spMk id="2" creationId="{9880F362-FF0D-34B1-D430-387A6C5DC333}"/>
          </ac:spMkLst>
        </pc:spChg>
        <pc:spChg chg="mod">
          <ac:chgData name="Binil Kuriachan" userId="687e57b9-0402-4953-9ec2-5b6ca9a33b47" providerId="ADAL" clId="{D7A4DD0A-C4F6-4515-9C54-C1DCF0EAB359}" dt="2023-04-15T08:00:54.072" v="1895" actId="20577"/>
          <ac:spMkLst>
            <pc:docMk/>
            <pc:sldMk cId="358700667" sldId="269"/>
            <ac:spMk id="3" creationId="{8AC68698-E9C4-F3B4-F3E1-0F1DF04B50AE}"/>
          </ac:spMkLst>
        </pc:spChg>
        <pc:spChg chg="add mod">
          <ac:chgData name="Binil Kuriachan" userId="687e57b9-0402-4953-9ec2-5b6ca9a33b47" providerId="ADAL" clId="{D7A4DD0A-C4F6-4515-9C54-C1DCF0EAB359}" dt="2023-04-15T11:05:12.414" v="2826" actId="1076"/>
          <ac:spMkLst>
            <pc:docMk/>
            <pc:sldMk cId="358700667" sldId="269"/>
            <ac:spMk id="4" creationId="{853E252F-F225-9B81-D05F-F6C03E7F0A5E}"/>
          </ac:spMkLst>
        </pc:spChg>
        <pc:spChg chg="add mod">
          <ac:chgData name="Binil Kuriachan" userId="687e57b9-0402-4953-9ec2-5b6ca9a33b47" providerId="ADAL" clId="{D7A4DD0A-C4F6-4515-9C54-C1DCF0EAB359}" dt="2023-04-15T11:05:07.128" v="2824" actId="1076"/>
          <ac:spMkLst>
            <pc:docMk/>
            <pc:sldMk cId="358700667" sldId="269"/>
            <ac:spMk id="5" creationId="{1AEEE203-CBF7-B9B3-FDE7-FCA1A28E6899}"/>
          </ac:spMkLst>
        </pc:spChg>
        <pc:picChg chg="add mod">
          <ac:chgData name="Binil Kuriachan" userId="687e57b9-0402-4953-9ec2-5b6ca9a33b47" providerId="ADAL" clId="{D7A4DD0A-C4F6-4515-9C54-C1DCF0EAB359}" dt="2023-04-15T11:05:19.913" v="2827" actId="1076"/>
          <ac:picMkLst>
            <pc:docMk/>
            <pc:sldMk cId="358700667" sldId="269"/>
            <ac:picMk id="2050" creationId="{46B820EA-2620-7643-B0CE-E0BFFAAFEB5E}"/>
          </ac:picMkLst>
        </pc:picChg>
        <pc:picChg chg="add mod">
          <ac:chgData name="Binil Kuriachan" userId="687e57b9-0402-4953-9ec2-5b6ca9a33b47" providerId="ADAL" clId="{D7A4DD0A-C4F6-4515-9C54-C1DCF0EAB359}" dt="2023-04-15T11:05:22.743" v="2828" actId="1076"/>
          <ac:picMkLst>
            <pc:docMk/>
            <pc:sldMk cId="358700667" sldId="269"/>
            <ac:picMk id="2052" creationId="{AEFEB055-1953-E1FB-7411-CE32765159F0}"/>
          </ac:picMkLst>
        </pc:picChg>
      </pc:sldChg>
      <pc:sldChg chg="addSp delSp modSp new mod ord">
        <pc:chgData name="Binil Kuriachan" userId="687e57b9-0402-4953-9ec2-5b6ca9a33b47" providerId="ADAL" clId="{D7A4DD0A-C4F6-4515-9C54-C1DCF0EAB359}" dt="2023-04-15T08:14:20.681" v="2234" actId="1076"/>
        <pc:sldMkLst>
          <pc:docMk/>
          <pc:sldMk cId="1597039335" sldId="270"/>
        </pc:sldMkLst>
        <pc:spChg chg="mod">
          <ac:chgData name="Binil Kuriachan" userId="687e57b9-0402-4953-9ec2-5b6ca9a33b47" providerId="ADAL" clId="{D7A4DD0A-C4F6-4515-9C54-C1DCF0EAB359}" dt="2023-04-15T08:05:11.717" v="1920" actId="20577"/>
          <ac:spMkLst>
            <pc:docMk/>
            <pc:sldMk cId="1597039335" sldId="270"/>
            <ac:spMk id="2" creationId="{BED53108-BD59-2C64-9D23-DA8443982365}"/>
          </ac:spMkLst>
        </pc:spChg>
        <pc:spChg chg="del">
          <ac:chgData name="Binil Kuriachan" userId="687e57b9-0402-4953-9ec2-5b6ca9a33b47" providerId="ADAL" clId="{D7A4DD0A-C4F6-4515-9C54-C1DCF0EAB359}" dt="2023-04-15T08:05:14.142" v="1921"/>
          <ac:spMkLst>
            <pc:docMk/>
            <pc:sldMk cId="1597039335" sldId="270"/>
            <ac:spMk id="3" creationId="{6A5A1D5D-3C82-8BBC-4B47-3C4721B5A6C8}"/>
          </ac:spMkLst>
        </pc:spChg>
        <pc:picChg chg="add mod">
          <ac:chgData name="Binil Kuriachan" userId="687e57b9-0402-4953-9ec2-5b6ca9a33b47" providerId="ADAL" clId="{D7A4DD0A-C4F6-4515-9C54-C1DCF0EAB359}" dt="2023-04-15T08:14:20.681" v="2234" actId="1076"/>
          <ac:picMkLst>
            <pc:docMk/>
            <pc:sldMk cId="1597039335" sldId="270"/>
            <ac:picMk id="5" creationId="{D534CCDD-BEF5-68A3-B34D-71E31C6FFEEE}"/>
          </ac:picMkLst>
        </pc:picChg>
        <pc:picChg chg="add mod">
          <ac:chgData name="Binil Kuriachan" userId="687e57b9-0402-4953-9ec2-5b6ca9a33b47" providerId="ADAL" clId="{D7A4DD0A-C4F6-4515-9C54-C1DCF0EAB359}" dt="2023-04-15T08:14:19.366" v="2233" actId="1076"/>
          <ac:picMkLst>
            <pc:docMk/>
            <pc:sldMk cId="1597039335" sldId="270"/>
            <ac:picMk id="7" creationId="{7013B01F-5B58-9AA1-5B82-3990BB85AC30}"/>
          </ac:picMkLst>
        </pc:picChg>
        <pc:picChg chg="add mod">
          <ac:chgData name="Binil Kuriachan" userId="687e57b9-0402-4953-9ec2-5b6ca9a33b47" providerId="ADAL" clId="{D7A4DD0A-C4F6-4515-9C54-C1DCF0EAB359}" dt="2023-04-15T08:11:11.656" v="2061" actId="1076"/>
          <ac:picMkLst>
            <pc:docMk/>
            <pc:sldMk cId="1597039335" sldId="270"/>
            <ac:picMk id="9" creationId="{EB83195C-43AC-F4CD-9819-6A03E129768A}"/>
          </ac:picMkLst>
        </pc:picChg>
        <pc:picChg chg="add mod">
          <ac:chgData name="Binil Kuriachan" userId="687e57b9-0402-4953-9ec2-5b6ca9a33b47" providerId="ADAL" clId="{D7A4DD0A-C4F6-4515-9C54-C1DCF0EAB359}" dt="2023-04-15T08:10:59.803" v="2058" actId="1076"/>
          <ac:picMkLst>
            <pc:docMk/>
            <pc:sldMk cId="1597039335" sldId="270"/>
            <ac:picMk id="3074" creationId="{726EDD9D-88D1-C568-B726-3BC7E5C246B2}"/>
          </ac:picMkLst>
        </pc:picChg>
      </pc:sldChg>
      <pc:sldChg chg="modSp new mod">
        <pc:chgData name="Binil Kuriachan" userId="687e57b9-0402-4953-9ec2-5b6ca9a33b47" providerId="ADAL" clId="{D7A4DD0A-C4F6-4515-9C54-C1DCF0EAB359}" dt="2023-04-15T08:18:21.826" v="2616" actId="13926"/>
        <pc:sldMkLst>
          <pc:docMk/>
          <pc:sldMk cId="229774481" sldId="271"/>
        </pc:sldMkLst>
        <pc:spChg chg="mod">
          <ac:chgData name="Binil Kuriachan" userId="687e57b9-0402-4953-9ec2-5b6ca9a33b47" providerId="ADAL" clId="{D7A4DD0A-C4F6-4515-9C54-C1DCF0EAB359}" dt="2023-04-15T08:14:40.316" v="2240" actId="20577"/>
          <ac:spMkLst>
            <pc:docMk/>
            <pc:sldMk cId="229774481" sldId="271"/>
            <ac:spMk id="2" creationId="{870F7297-026E-2A41-6D55-E2C7932193B5}"/>
          </ac:spMkLst>
        </pc:spChg>
        <pc:spChg chg="mod">
          <ac:chgData name="Binil Kuriachan" userId="687e57b9-0402-4953-9ec2-5b6ca9a33b47" providerId="ADAL" clId="{D7A4DD0A-C4F6-4515-9C54-C1DCF0EAB359}" dt="2023-04-15T08:18:21.826" v="2616" actId="13926"/>
          <ac:spMkLst>
            <pc:docMk/>
            <pc:sldMk cId="229774481" sldId="271"/>
            <ac:spMk id="3" creationId="{31379C8C-867E-E22A-4514-61AC2526B4AF}"/>
          </ac:spMkLst>
        </pc:spChg>
      </pc:sldChg>
      <pc:sldChg chg="modSp new mod">
        <pc:chgData name="Binil Kuriachan" userId="687e57b9-0402-4953-9ec2-5b6ca9a33b47" providerId="ADAL" clId="{D7A4DD0A-C4F6-4515-9C54-C1DCF0EAB359}" dt="2023-04-15T08:16:30.062" v="2483" actId="255"/>
        <pc:sldMkLst>
          <pc:docMk/>
          <pc:sldMk cId="2023260604" sldId="272"/>
        </pc:sldMkLst>
        <pc:spChg chg="mod">
          <ac:chgData name="Binil Kuriachan" userId="687e57b9-0402-4953-9ec2-5b6ca9a33b47" providerId="ADAL" clId="{D7A4DD0A-C4F6-4515-9C54-C1DCF0EAB359}" dt="2023-04-15T08:16:10.036" v="2449" actId="20577"/>
          <ac:spMkLst>
            <pc:docMk/>
            <pc:sldMk cId="2023260604" sldId="272"/>
            <ac:spMk id="2" creationId="{3B326D92-40BA-F57E-E104-66D238220B72}"/>
          </ac:spMkLst>
        </pc:spChg>
        <pc:spChg chg="mod">
          <ac:chgData name="Binil Kuriachan" userId="687e57b9-0402-4953-9ec2-5b6ca9a33b47" providerId="ADAL" clId="{D7A4DD0A-C4F6-4515-9C54-C1DCF0EAB359}" dt="2023-04-15T08:16:30.062" v="2483" actId="255"/>
          <ac:spMkLst>
            <pc:docMk/>
            <pc:sldMk cId="2023260604" sldId="272"/>
            <ac:spMk id="3" creationId="{B3346460-F2E5-FFEB-9DD3-7F9953F15403}"/>
          </ac:spMkLst>
        </pc:spChg>
      </pc:sldChg>
      <pc:sldChg chg="modSp new mod">
        <pc:chgData name="Binil Kuriachan" userId="687e57b9-0402-4953-9ec2-5b6ca9a33b47" providerId="ADAL" clId="{D7A4DD0A-C4F6-4515-9C54-C1DCF0EAB359}" dt="2023-04-15T11:03:18.634" v="2714" actId="20577"/>
        <pc:sldMkLst>
          <pc:docMk/>
          <pc:sldMk cId="662136865" sldId="273"/>
        </pc:sldMkLst>
        <pc:spChg chg="mod">
          <ac:chgData name="Binil Kuriachan" userId="687e57b9-0402-4953-9ec2-5b6ca9a33b47" providerId="ADAL" clId="{D7A4DD0A-C4F6-4515-9C54-C1DCF0EAB359}" dt="2023-04-15T11:03:18.634" v="2714" actId="20577"/>
          <ac:spMkLst>
            <pc:docMk/>
            <pc:sldMk cId="662136865" sldId="273"/>
            <ac:spMk id="2" creationId="{916DD366-854D-B56D-E16D-CA8A80C7C3B6}"/>
          </ac:spMkLst>
        </pc:spChg>
      </pc:sldChg>
      <pc:sldChg chg="modSp new mod">
        <pc:chgData name="Binil Kuriachan" userId="687e57b9-0402-4953-9ec2-5b6ca9a33b47" providerId="ADAL" clId="{D7A4DD0A-C4F6-4515-9C54-C1DCF0EAB359}" dt="2023-04-15T11:03:28.691" v="2754" actId="20577"/>
        <pc:sldMkLst>
          <pc:docMk/>
          <pc:sldMk cId="674396329" sldId="274"/>
        </pc:sldMkLst>
        <pc:spChg chg="mod">
          <ac:chgData name="Binil Kuriachan" userId="687e57b9-0402-4953-9ec2-5b6ca9a33b47" providerId="ADAL" clId="{D7A4DD0A-C4F6-4515-9C54-C1DCF0EAB359}" dt="2023-04-15T11:03:28.691" v="2754" actId="20577"/>
          <ac:spMkLst>
            <pc:docMk/>
            <pc:sldMk cId="674396329" sldId="274"/>
            <ac:spMk id="2" creationId="{620EB16A-5B74-CE1A-EB13-01C58A34A9E9}"/>
          </ac:spMkLst>
        </pc:spChg>
      </pc:sldChg>
      <pc:sldMasterChg chg="setBg modSldLayout">
        <pc:chgData name="Binil Kuriachan" userId="687e57b9-0402-4953-9ec2-5b6ca9a33b47" providerId="ADAL" clId="{D7A4DD0A-C4F6-4515-9C54-C1DCF0EAB359}" dt="2023-04-01T13:40:23.344" v="694"/>
        <pc:sldMasterMkLst>
          <pc:docMk/>
          <pc:sldMasterMk cId="1179932065" sldId="2147483648"/>
        </pc:sldMasterMkLst>
        <pc:sldLayoutChg chg="modSp setBg">
          <pc:chgData name="Binil Kuriachan" userId="687e57b9-0402-4953-9ec2-5b6ca9a33b47" providerId="ADAL" clId="{D7A4DD0A-C4F6-4515-9C54-C1DCF0EAB359}" dt="2023-04-01T13:40:23.344" v="694"/>
          <pc:sldLayoutMkLst>
            <pc:docMk/>
            <pc:sldMasterMk cId="1179932065" sldId="2147483648"/>
            <pc:sldLayoutMk cId="712882467" sldId="2147483649"/>
          </pc:sldLayoutMkLst>
          <pc:spChg chg="mod">
            <ac:chgData name="Binil Kuriachan" userId="687e57b9-0402-4953-9ec2-5b6ca9a33b47" providerId="ADAL" clId="{D7A4DD0A-C4F6-4515-9C54-C1DCF0EAB359}" dt="2023-04-01T09:50:56.654" v="67" actId="2711"/>
            <ac:spMkLst>
              <pc:docMk/>
              <pc:sldMasterMk cId="1179932065" sldId="2147483648"/>
              <pc:sldLayoutMk cId="712882467" sldId="2147483649"/>
              <ac:spMk id="2" creationId="{DE242693-47B9-6624-0194-F91C1738DF6D}"/>
            </ac:spMkLst>
          </pc:spChg>
          <pc:spChg chg="mod">
            <ac:chgData name="Binil Kuriachan" userId="687e57b9-0402-4953-9ec2-5b6ca9a33b47" providerId="ADAL" clId="{D7A4DD0A-C4F6-4515-9C54-C1DCF0EAB359}" dt="2023-04-01T09:51:03.966" v="68" actId="2711"/>
            <ac:spMkLst>
              <pc:docMk/>
              <pc:sldMasterMk cId="1179932065" sldId="2147483648"/>
              <pc:sldLayoutMk cId="712882467" sldId="2147483649"/>
              <ac:spMk id="3" creationId="{9BB5CAA6-A45A-74E0-BD45-A697E5229466}"/>
            </ac:spMkLst>
          </pc:spChg>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1743354067" sldId="2147483650"/>
          </pc:sldLayoutMkLst>
          <pc:spChg chg="mod">
            <ac:chgData name="Binil Kuriachan" userId="687e57b9-0402-4953-9ec2-5b6ca9a33b47" providerId="ADAL" clId="{D7A4DD0A-C4F6-4515-9C54-C1DCF0EAB359}" dt="2023-04-01T13:28:41.037" v="616" actId="207"/>
            <ac:spMkLst>
              <pc:docMk/>
              <pc:sldMasterMk cId="1179932065" sldId="2147483648"/>
              <pc:sldLayoutMk cId="1743354067" sldId="2147483650"/>
              <ac:spMk id="2" creationId="{4D54DC68-4DF0-C0A7-E87D-C8F1BBA0AB3E}"/>
            </ac:spMkLst>
          </pc:spChg>
          <pc:spChg chg="mod">
            <ac:chgData name="Binil Kuriachan" userId="687e57b9-0402-4953-9ec2-5b6ca9a33b47" providerId="ADAL" clId="{D7A4DD0A-C4F6-4515-9C54-C1DCF0EAB359}" dt="2023-04-01T09:50:38.562" v="65" actId="2711"/>
            <ac:spMkLst>
              <pc:docMk/>
              <pc:sldMasterMk cId="1179932065" sldId="2147483648"/>
              <pc:sldLayoutMk cId="1743354067" sldId="2147483650"/>
              <ac:spMk id="3" creationId="{543F43C3-C334-4399-9AC3-91E539AB5EF3}"/>
            </ac:spMkLst>
          </pc:spChg>
          <pc:cxnChg chg="mod">
            <ac:chgData name="Binil Kuriachan" userId="687e57b9-0402-4953-9ec2-5b6ca9a33b47" providerId="ADAL" clId="{D7A4DD0A-C4F6-4515-9C54-C1DCF0EAB359}" dt="2023-04-01T10:10:44.114" v="71" actId="208"/>
            <ac:cxnSpMkLst>
              <pc:docMk/>
              <pc:sldMasterMk cId="1179932065" sldId="2147483648"/>
              <pc:sldLayoutMk cId="1743354067" sldId="2147483650"/>
              <ac:cxnSpMk id="8" creationId="{D70694A1-B235-9674-0DB6-8A1FCD54BABF}"/>
            </ac:cxnSpMkLst>
          </pc:cxnChg>
        </pc:sldLayoutChg>
        <pc:sldLayoutChg chg="setBg">
          <pc:chgData name="Binil Kuriachan" userId="687e57b9-0402-4953-9ec2-5b6ca9a33b47" providerId="ADAL" clId="{D7A4DD0A-C4F6-4515-9C54-C1DCF0EAB359}" dt="2023-04-01T13:40:23.344" v="694"/>
          <pc:sldLayoutMkLst>
            <pc:docMk/>
            <pc:sldMasterMk cId="1179932065" sldId="2147483648"/>
            <pc:sldLayoutMk cId="863332755" sldId="2147483651"/>
          </pc:sldLayoutMkLst>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230348745" sldId="2147483652"/>
          </pc:sldLayoutMkLst>
          <pc:spChg chg="mod">
            <ac:chgData name="Binil Kuriachan" userId="687e57b9-0402-4953-9ec2-5b6ca9a33b47" providerId="ADAL" clId="{D7A4DD0A-C4F6-4515-9C54-C1DCF0EAB359}" dt="2023-04-01T09:51:32.367" v="69" actId="27636"/>
            <ac:spMkLst>
              <pc:docMk/>
              <pc:sldMasterMk cId="1179932065" sldId="2147483648"/>
              <pc:sldLayoutMk cId="230348745" sldId="2147483652"/>
              <ac:spMk id="9" creationId="{9D44665E-3EF0-88BD-4BAB-F5D59660E1E7}"/>
            </ac:spMkLst>
          </pc:spChg>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2503484569" sldId="2147483653"/>
          </pc:sldLayoutMkLst>
          <pc:spChg chg="mod">
            <ac:chgData name="Binil Kuriachan" userId="687e57b9-0402-4953-9ec2-5b6ca9a33b47" providerId="ADAL" clId="{D7A4DD0A-C4F6-4515-9C54-C1DCF0EAB359}" dt="2023-04-01T09:51:32.381" v="70" actId="27636"/>
            <ac:spMkLst>
              <pc:docMk/>
              <pc:sldMasterMk cId="1179932065" sldId="2147483648"/>
              <pc:sldLayoutMk cId="2503484569" sldId="2147483653"/>
              <ac:spMk id="10" creationId="{85F07245-8BDC-26E5-9EAE-CC83CB9D6CB9}"/>
            </ac:spMkLst>
          </pc:spChg>
        </pc:sldLayoutChg>
        <pc:sldLayoutChg chg="setBg">
          <pc:chgData name="Binil Kuriachan" userId="687e57b9-0402-4953-9ec2-5b6ca9a33b47" providerId="ADAL" clId="{D7A4DD0A-C4F6-4515-9C54-C1DCF0EAB359}" dt="2023-04-01T13:40:23.344" v="694"/>
          <pc:sldLayoutMkLst>
            <pc:docMk/>
            <pc:sldMasterMk cId="1179932065" sldId="2147483648"/>
            <pc:sldLayoutMk cId="4030818206" sldId="2147483654"/>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793361117" sldId="2147483655"/>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1135120990" sldId="2147483656"/>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3863476131" sldId="2147483657"/>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642174203" sldId="2147483658"/>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3089003407" sldId="2147483659"/>
          </pc:sldLayoutMkLst>
        </pc:sldLayoutChg>
      </pc:sldMasterChg>
    </pc:docChg>
  </pc:docChgLst>
  <pc:docChgLst>
    <pc:chgData name="Binil Kuriachan" userId="687e57b9-0402-4953-9ec2-5b6ca9a33b47" providerId="ADAL" clId="{B3F7C16C-8D63-4798-ACC3-D36D69352912}"/>
    <pc:docChg chg="custSel addSld delSld modSld">
      <pc:chgData name="Binil Kuriachan" userId="687e57b9-0402-4953-9ec2-5b6ca9a33b47" providerId="ADAL" clId="{B3F7C16C-8D63-4798-ACC3-D36D69352912}" dt="2023-04-15T11:40:30.403" v="333" actId="47"/>
      <pc:docMkLst>
        <pc:docMk/>
      </pc:docMkLst>
      <pc:sldChg chg="modSp mod">
        <pc:chgData name="Binil Kuriachan" userId="687e57b9-0402-4953-9ec2-5b6ca9a33b47" providerId="ADAL" clId="{B3F7C16C-8D63-4798-ACC3-D36D69352912}" dt="2023-04-15T11:28:59.671" v="11" actId="1076"/>
        <pc:sldMkLst>
          <pc:docMk/>
          <pc:sldMk cId="2472462388" sldId="256"/>
        </pc:sldMkLst>
        <pc:spChg chg="mod">
          <ac:chgData name="Binil Kuriachan" userId="687e57b9-0402-4953-9ec2-5b6ca9a33b47" providerId="ADAL" clId="{B3F7C16C-8D63-4798-ACC3-D36D69352912}" dt="2023-04-15T11:26:00.099" v="9" actId="20577"/>
          <ac:spMkLst>
            <pc:docMk/>
            <pc:sldMk cId="2472462388" sldId="256"/>
            <ac:spMk id="2" creationId="{70C79804-F078-D161-875A-39648631AD20}"/>
          </ac:spMkLst>
        </pc:spChg>
        <pc:spChg chg="mod">
          <ac:chgData name="Binil Kuriachan" userId="687e57b9-0402-4953-9ec2-5b6ca9a33b47" providerId="ADAL" clId="{B3F7C16C-8D63-4798-ACC3-D36D69352912}" dt="2023-04-15T11:28:59.671" v="11" actId="1076"/>
          <ac:spMkLst>
            <pc:docMk/>
            <pc:sldMk cId="2472462388" sldId="256"/>
            <ac:spMk id="3" creationId="{724E9B93-6671-53F3-A3EC-F42AA2E81BD8}"/>
          </ac:spMkLst>
        </pc:spChg>
      </pc:sldChg>
      <pc:sldChg chg="del">
        <pc:chgData name="Binil Kuriachan" userId="687e57b9-0402-4953-9ec2-5b6ca9a33b47" providerId="ADAL" clId="{B3F7C16C-8D63-4798-ACC3-D36D69352912}" dt="2023-04-15T11:30:04.982" v="13" actId="47"/>
        <pc:sldMkLst>
          <pc:docMk/>
          <pc:sldMk cId="2387769595" sldId="258"/>
        </pc:sldMkLst>
      </pc:sldChg>
      <pc:sldChg chg="modSp mod">
        <pc:chgData name="Binil Kuriachan" userId="687e57b9-0402-4953-9ec2-5b6ca9a33b47" providerId="ADAL" clId="{B3F7C16C-8D63-4798-ACC3-D36D69352912}" dt="2023-04-15T11:29:56.856" v="12" actId="20577"/>
        <pc:sldMkLst>
          <pc:docMk/>
          <pc:sldMk cId="3930444487" sldId="259"/>
        </pc:sldMkLst>
        <pc:spChg chg="mod">
          <ac:chgData name="Binil Kuriachan" userId="687e57b9-0402-4953-9ec2-5b6ca9a33b47" providerId="ADAL" clId="{B3F7C16C-8D63-4798-ACC3-D36D69352912}" dt="2023-04-15T11:29:56.856" v="12" actId="20577"/>
          <ac:spMkLst>
            <pc:docMk/>
            <pc:sldMk cId="3930444487" sldId="259"/>
            <ac:spMk id="3" creationId="{48D371CC-4DFF-3C99-B8E0-F24922CF2C30}"/>
          </ac:spMkLst>
        </pc:spChg>
      </pc:sldChg>
      <pc:sldChg chg="del">
        <pc:chgData name="Binil Kuriachan" userId="687e57b9-0402-4953-9ec2-5b6ca9a33b47" providerId="ADAL" clId="{B3F7C16C-8D63-4798-ACC3-D36D69352912}" dt="2023-04-15T11:30:07.312" v="14" actId="47"/>
        <pc:sldMkLst>
          <pc:docMk/>
          <pc:sldMk cId="767191710" sldId="260"/>
        </pc:sldMkLst>
      </pc:sldChg>
      <pc:sldChg chg="delSp modSp mod">
        <pc:chgData name="Binil Kuriachan" userId="687e57b9-0402-4953-9ec2-5b6ca9a33b47" providerId="ADAL" clId="{B3F7C16C-8D63-4798-ACC3-D36D69352912}" dt="2023-04-15T11:30:23.309" v="22" actId="478"/>
        <pc:sldMkLst>
          <pc:docMk/>
          <pc:sldMk cId="3195160769" sldId="261"/>
        </pc:sldMkLst>
        <pc:spChg chg="mod">
          <ac:chgData name="Binil Kuriachan" userId="687e57b9-0402-4953-9ec2-5b6ca9a33b47" providerId="ADAL" clId="{B3F7C16C-8D63-4798-ACC3-D36D69352912}" dt="2023-04-15T11:30:15.112" v="18" actId="20577"/>
          <ac:spMkLst>
            <pc:docMk/>
            <pc:sldMk cId="3195160769" sldId="261"/>
            <ac:spMk id="2" creationId="{945B13C7-43CA-D728-3197-0B7C26026237}"/>
          </ac:spMkLst>
        </pc:spChg>
        <pc:spChg chg="mod">
          <ac:chgData name="Binil Kuriachan" userId="687e57b9-0402-4953-9ec2-5b6ca9a33b47" providerId="ADAL" clId="{B3F7C16C-8D63-4798-ACC3-D36D69352912}" dt="2023-04-15T11:30:18.638" v="19" actId="6549"/>
          <ac:spMkLst>
            <pc:docMk/>
            <pc:sldMk cId="3195160769" sldId="261"/>
            <ac:spMk id="3" creationId="{3B9D5913-9561-3236-B36C-58822E14FE26}"/>
          </ac:spMkLst>
        </pc:spChg>
        <pc:spChg chg="del">
          <ac:chgData name="Binil Kuriachan" userId="687e57b9-0402-4953-9ec2-5b6ca9a33b47" providerId="ADAL" clId="{B3F7C16C-8D63-4798-ACC3-D36D69352912}" dt="2023-04-15T11:30:21.996" v="21" actId="478"/>
          <ac:spMkLst>
            <pc:docMk/>
            <pc:sldMk cId="3195160769" sldId="261"/>
            <ac:spMk id="7" creationId="{DE1EF845-5C92-1AF6-9D4D-761E7F1EC1A1}"/>
          </ac:spMkLst>
        </pc:spChg>
        <pc:picChg chg="del">
          <ac:chgData name="Binil Kuriachan" userId="687e57b9-0402-4953-9ec2-5b6ca9a33b47" providerId="ADAL" clId="{B3F7C16C-8D63-4798-ACC3-D36D69352912}" dt="2023-04-15T11:30:20.607" v="20" actId="478"/>
          <ac:picMkLst>
            <pc:docMk/>
            <pc:sldMk cId="3195160769" sldId="261"/>
            <ac:picMk id="4" creationId="{485781D1-92A8-6102-F322-8501BBC96257}"/>
          </ac:picMkLst>
        </pc:picChg>
        <pc:picChg chg="del">
          <ac:chgData name="Binil Kuriachan" userId="687e57b9-0402-4953-9ec2-5b6ca9a33b47" providerId="ADAL" clId="{B3F7C16C-8D63-4798-ACC3-D36D69352912}" dt="2023-04-15T11:30:23.309" v="22" actId="478"/>
          <ac:picMkLst>
            <pc:docMk/>
            <pc:sldMk cId="3195160769" sldId="261"/>
            <ac:picMk id="5" creationId="{D0777610-EFAE-5D0D-6222-76596338593B}"/>
          </ac:picMkLst>
        </pc:picChg>
      </pc:sldChg>
      <pc:sldChg chg="delSp modSp mod">
        <pc:chgData name="Binil Kuriachan" userId="687e57b9-0402-4953-9ec2-5b6ca9a33b47" providerId="ADAL" clId="{B3F7C16C-8D63-4798-ACC3-D36D69352912}" dt="2023-04-15T11:33:46.950" v="112" actId="5793"/>
        <pc:sldMkLst>
          <pc:docMk/>
          <pc:sldMk cId="3793034613" sldId="262"/>
        </pc:sldMkLst>
        <pc:spChg chg="mod">
          <ac:chgData name="Binil Kuriachan" userId="687e57b9-0402-4953-9ec2-5b6ca9a33b47" providerId="ADAL" clId="{B3F7C16C-8D63-4798-ACC3-D36D69352912}" dt="2023-04-15T11:33:34.042" v="108" actId="20577"/>
          <ac:spMkLst>
            <pc:docMk/>
            <pc:sldMk cId="3793034613" sldId="262"/>
            <ac:spMk id="2" creationId="{50C027A7-18DC-61D8-2057-84FE0EDE22BE}"/>
          </ac:spMkLst>
        </pc:spChg>
        <pc:spChg chg="mod">
          <ac:chgData name="Binil Kuriachan" userId="687e57b9-0402-4953-9ec2-5b6ca9a33b47" providerId="ADAL" clId="{B3F7C16C-8D63-4798-ACC3-D36D69352912}" dt="2023-04-15T11:33:46.950" v="112" actId="5793"/>
          <ac:spMkLst>
            <pc:docMk/>
            <pc:sldMk cId="3793034613" sldId="262"/>
            <ac:spMk id="3" creationId="{219109F2-2803-4296-FB73-6380B53722A8}"/>
          </ac:spMkLst>
        </pc:spChg>
        <pc:picChg chg="del">
          <ac:chgData name="Binil Kuriachan" userId="687e57b9-0402-4953-9ec2-5b6ca9a33b47" providerId="ADAL" clId="{B3F7C16C-8D63-4798-ACC3-D36D69352912}" dt="2023-04-15T11:33:42.386" v="110" actId="478"/>
          <ac:picMkLst>
            <pc:docMk/>
            <pc:sldMk cId="3793034613" sldId="262"/>
            <ac:picMk id="9" creationId="{535CF46F-298D-3EAA-D40E-2516820059FE}"/>
          </ac:picMkLst>
        </pc:picChg>
        <pc:picChg chg="del">
          <ac:chgData name="Binil Kuriachan" userId="687e57b9-0402-4953-9ec2-5b6ca9a33b47" providerId="ADAL" clId="{B3F7C16C-8D63-4798-ACC3-D36D69352912}" dt="2023-04-15T11:33:41.395" v="109" actId="478"/>
          <ac:picMkLst>
            <pc:docMk/>
            <pc:sldMk cId="3793034613" sldId="262"/>
            <ac:picMk id="10" creationId="{DD80CAE6-FF58-6116-0EBC-F0C318C1DFCD}"/>
          </ac:picMkLst>
        </pc:picChg>
      </pc:sldChg>
      <pc:sldChg chg="addSp delSp modSp mod">
        <pc:chgData name="Binil Kuriachan" userId="687e57b9-0402-4953-9ec2-5b6ca9a33b47" providerId="ADAL" clId="{B3F7C16C-8D63-4798-ACC3-D36D69352912}" dt="2023-04-15T11:36:18.009" v="164" actId="313"/>
        <pc:sldMkLst>
          <pc:docMk/>
          <pc:sldMk cId="2126962046" sldId="263"/>
        </pc:sldMkLst>
        <pc:spChg chg="mod">
          <ac:chgData name="Binil Kuriachan" userId="687e57b9-0402-4953-9ec2-5b6ca9a33b47" providerId="ADAL" clId="{B3F7C16C-8D63-4798-ACC3-D36D69352912}" dt="2023-04-15T11:36:18.009" v="164" actId="313"/>
          <ac:spMkLst>
            <pc:docMk/>
            <pc:sldMk cId="2126962046" sldId="263"/>
            <ac:spMk id="2" creationId="{226371BD-8EDA-3D58-54A0-79444008BE93}"/>
          </ac:spMkLst>
        </pc:spChg>
        <pc:spChg chg="del">
          <ac:chgData name="Binil Kuriachan" userId="687e57b9-0402-4953-9ec2-5b6ca9a33b47" providerId="ADAL" clId="{B3F7C16C-8D63-4798-ACC3-D36D69352912}" dt="2023-04-15T11:35:42.617" v="143" actId="478"/>
          <ac:spMkLst>
            <pc:docMk/>
            <pc:sldMk cId="2126962046" sldId="263"/>
            <ac:spMk id="3" creationId="{DC76C44E-69BF-3102-476F-55CD36980DF8}"/>
          </ac:spMkLst>
        </pc:spChg>
        <pc:spChg chg="add del mod">
          <ac:chgData name="Binil Kuriachan" userId="687e57b9-0402-4953-9ec2-5b6ca9a33b47" providerId="ADAL" clId="{B3F7C16C-8D63-4798-ACC3-D36D69352912}" dt="2023-04-15T11:35:54.358" v="144" actId="478"/>
          <ac:spMkLst>
            <pc:docMk/>
            <pc:sldMk cId="2126962046" sldId="263"/>
            <ac:spMk id="6" creationId="{D23405E3-20B2-FEF3-3887-5EE6299AF97D}"/>
          </ac:spMkLst>
        </pc:spChg>
        <pc:picChg chg="del">
          <ac:chgData name="Binil Kuriachan" userId="687e57b9-0402-4953-9ec2-5b6ca9a33b47" providerId="ADAL" clId="{B3F7C16C-8D63-4798-ACC3-D36D69352912}" dt="2023-04-15T11:35:56.405" v="146" actId="478"/>
          <ac:picMkLst>
            <pc:docMk/>
            <pc:sldMk cId="2126962046" sldId="263"/>
            <ac:picMk id="4" creationId="{2639B71B-CE1F-A3B5-B81A-57A1B411AA21}"/>
          </ac:picMkLst>
        </pc:picChg>
        <pc:picChg chg="del">
          <ac:chgData name="Binil Kuriachan" userId="687e57b9-0402-4953-9ec2-5b6ca9a33b47" providerId="ADAL" clId="{B3F7C16C-8D63-4798-ACC3-D36D69352912}" dt="2023-04-15T11:35:55.565" v="145" actId="478"/>
          <ac:picMkLst>
            <pc:docMk/>
            <pc:sldMk cId="2126962046" sldId="263"/>
            <ac:picMk id="7" creationId="{FC91B2A8-D39A-A16D-17AC-03580FB5CA28}"/>
          </ac:picMkLst>
        </pc:picChg>
      </pc:sldChg>
      <pc:sldChg chg="delSp modSp mod">
        <pc:chgData name="Binil Kuriachan" userId="687e57b9-0402-4953-9ec2-5b6ca9a33b47" providerId="ADAL" clId="{B3F7C16C-8D63-4798-ACC3-D36D69352912}" dt="2023-04-15T11:38:10.601" v="254" actId="478"/>
        <pc:sldMkLst>
          <pc:docMk/>
          <pc:sldMk cId="1662330665" sldId="264"/>
        </pc:sldMkLst>
        <pc:spChg chg="mod">
          <ac:chgData name="Binil Kuriachan" userId="687e57b9-0402-4953-9ec2-5b6ca9a33b47" providerId="ADAL" clId="{B3F7C16C-8D63-4798-ACC3-D36D69352912}" dt="2023-04-15T11:38:06.713" v="251" actId="20577"/>
          <ac:spMkLst>
            <pc:docMk/>
            <pc:sldMk cId="1662330665" sldId="264"/>
            <ac:spMk id="2" creationId="{9736F776-ED27-6E40-BBAD-A399C33634D6}"/>
          </ac:spMkLst>
        </pc:spChg>
        <pc:picChg chg="del">
          <ac:chgData name="Binil Kuriachan" userId="687e57b9-0402-4953-9ec2-5b6ca9a33b47" providerId="ADAL" clId="{B3F7C16C-8D63-4798-ACC3-D36D69352912}" dt="2023-04-15T11:38:08.341" v="252" actId="478"/>
          <ac:picMkLst>
            <pc:docMk/>
            <pc:sldMk cId="1662330665" sldId="264"/>
            <ac:picMk id="4" creationId="{A65FD668-260B-B6E4-38F2-876D4D62DBE2}"/>
          </ac:picMkLst>
        </pc:picChg>
        <pc:picChg chg="del">
          <ac:chgData name="Binil Kuriachan" userId="687e57b9-0402-4953-9ec2-5b6ca9a33b47" providerId="ADAL" clId="{B3F7C16C-8D63-4798-ACC3-D36D69352912}" dt="2023-04-15T11:38:09.131" v="253" actId="478"/>
          <ac:picMkLst>
            <pc:docMk/>
            <pc:sldMk cId="1662330665" sldId="264"/>
            <ac:picMk id="5" creationId="{C59DC4B3-C8CD-25D4-F403-4D42D6FB2E13}"/>
          </ac:picMkLst>
        </pc:picChg>
        <pc:picChg chg="del">
          <ac:chgData name="Binil Kuriachan" userId="687e57b9-0402-4953-9ec2-5b6ca9a33b47" providerId="ADAL" clId="{B3F7C16C-8D63-4798-ACC3-D36D69352912}" dt="2023-04-15T11:38:10.601" v="254" actId="478"/>
          <ac:picMkLst>
            <pc:docMk/>
            <pc:sldMk cId="1662330665" sldId="264"/>
            <ac:picMk id="6" creationId="{4ED060CB-371C-54A2-040B-7AD35AB2D495}"/>
          </ac:picMkLst>
        </pc:picChg>
      </pc:sldChg>
      <pc:sldChg chg="delSp modSp mod">
        <pc:chgData name="Binil Kuriachan" userId="687e57b9-0402-4953-9ec2-5b6ca9a33b47" providerId="ADAL" clId="{B3F7C16C-8D63-4798-ACC3-D36D69352912}" dt="2023-04-15T11:35:26.477" v="142" actId="20577"/>
        <pc:sldMkLst>
          <pc:docMk/>
          <pc:sldMk cId="4189159025" sldId="265"/>
        </pc:sldMkLst>
        <pc:spChg chg="mod">
          <ac:chgData name="Binil Kuriachan" userId="687e57b9-0402-4953-9ec2-5b6ca9a33b47" providerId="ADAL" clId="{B3F7C16C-8D63-4798-ACC3-D36D69352912}" dt="2023-04-15T11:35:26.477" v="142" actId="20577"/>
          <ac:spMkLst>
            <pc:docMk/>
            <pc:sldMk cId="4189159025" sldId="265"/>
            <ac:spMk id="2" creationId="{2EE4BBAD-7A08-0546-DE36-B7E3330485F7}"/>
          </ac:spMkLst>
        </pc:spChg>
        <pc:picChg chg="del">
          <ac:chgData name="Binil Kuriachan" userId="687e57b9-0402-4953-9ec2-5b6ca9a33b47" providerId="ADAL" clId="{B3F7C16C-8D63-4798-ACC3-D36D69352912}" dt="2023-04-15T11:35:06.850" v="124" actId="478"/>
          <ac:picMkLst>
            <pc:docMk/>
            <pc:sldMk cId="4189159025" sldId="265"/>
            <ac:picMk id="6" creationId="{BAE60224-E54D-AD89-8B83-20CD8684FC27}"/>
          </ac:picMkLst>
        </pc:picChg>
      </pc:sldChg>
      <pc:sldChg chg="del">
        <pc:chgData name="Binil Kuriachan" userId="687e57b9-0402-4953-9ec2-5b6ca9a33b47" providerId="ADAL" clId="{B3F7C16C-8D63-4798-ACC3-D36D69352912}" dt="2023-04-15T11:32:28.617" v="44" actId="47"/>
        <pc:sldMkLst>
          <pc:docMk/>
          <pc:sldMk cId="3299471264" sldId="267"/>
        </pc:sldMkLst>
      </pc:sldChg>
      <pc:sldChg chg="del">
        <pc:chgData name="Binil Kuriachan" userId="687e57b9-0402-4953-9ec2-5b6ca9a33b47" providerId="ADAL" clId="{B3F7C16C-8D63-4798-ACC3-D36D69352912}" dt="2023-04-15T11:32:29.779" v="45" actId="47"/>
        <pc:sldMkLst>
          <pc:docMk/>
          <pc:sldMk cId="3744442757" sldId="268"/>
        </pc:sldMkLst>
      </pc:sldChg>
      <pc:sldChg chg="delSp modSp mod">
        <pc:chgData name="Binil Kuriachan" userId="687e57b9-0402-4953-9ec2-5b6ca9a33b47" providerId="ADAL" clId="{B3F7C16C-8D63-4798-ACC3-D36D69352912}" dt="2023-04-15T11:39:36.623" v="305" actId="20577"/>
        <pc:sldMkLst>
          <pc:docMk/>
          <pc:sldMk cId="358700667" sldId="269"/>
        </pc:sldMkLst>
        <pc:spChg chg="mod">
          <ac:chgData name="Binil Kuriachan" userId="687e57b9-0402-4953-9ec2-5b6ca9a33b47" providerId="ADAL" clId="{B3F7C16C-8D63-4798-ACC3-D36D69352912}" dt="2023-04-15T11:39:36.623" v="305" actId="20577"/>
          <ac:spMkLst>
            <pc:docMk/>
            <pc:sldMk cId="358700667" sldId="269"/>
            <ac:spMk id="2" creationId="{9880F362-FF0D-34B1-D430-387A6C5DC333}"/>
          </ac:spMkLst>
        </pc:spChg>
        <pc:spChg chg="mod">
          <ac:chgData name="Binil Kuriachan" userId="687e57b9-0402-4953-9ec2-5b6ca9a33b47" providerId="ADAL" clId="{B3F7C16C-8D63-4798-ACC3-D36D69352912}" dt="2023-04-15T11:38:39.423" v="265" actId="20577"/>
          <ac:spMkLst>
            <pc:docMk/>
            <pc:sldMk cId="358700667" sldId="269"/>
            <ac:spMk id="3" creationId="{8AC68698-E9C4-F3B4-F3E1-0F1DF04B50AE}"/>
          </ac:spMkLst>
        </pc:spChg>
        <pc:spChg chg="del mod">
          <ac:chgData name="Binil Kuriachan" userId="687e57b9-0402-4953-9ec2-5b6ca9a33b47" providerId="ADAL" clId="{B3F7C16C-8D63-4798-ACC3-D36D69352912}" dt="2023-04-15T11:38:28.188" v="258" actId="478"/>
          <ac:spMkLst>
            <pc:docMk/>
            <pc:sldMk cId="358700667" sldId="269"/>
            <ac:spMk id="4" creationId="{853E252F-F225-9B81-D05F-F6C03E7F0A5E}"/>
          </ac:spMkLst>
        </pc:spChg>
        <pc:spChg chg="del">
          <ac:chgData name="Binil Kuriachan" userId="687e57b9-0402-4953-9ec2-5b6ca9a33b47" providerId="ADAL" clId="{B3F7C16C-8D63-4798-ACC3-D36D69352912}" dt="2023-04-15T11:38:32.922" v="261" actId="478"/>
          <ac:spMkLst>
            <pc:docMk/>
            <pc:sldMk cId="358700667" sldId="269"/>
            <ac:spMk id="5" creationId="{1AEEE203-CBF7-B9B3-FDE7-FCA1A28E6899}"/>
          </ac:spMkLst>
        </pc:spChg>
        <pc:picChg chg="del">
          <ac:chgData name="Binil Kuriachan" userId="687e57b9-0402-4953-9ec2-5b6ca9a33b47" providerId="ADAL" clId="{B3F7C16C-8D63-4798-ACC3-D36D69352912}" dt="2023-04-15T11:38:29.294" v="259" actId="478"/>
          <ac:picMkLst>
            <pc:docMk/>
            <pc:sldMk cId="358700667" sldId="269"/>
            <ac:picMk id="2050" creationId="{46B820EA-2620-7643-B0CE-E0BFFAAFEB5E}"/>
          </ac:picMkLst>
        </pc:picChg>
        <pc:picChg chg="del">
          <ac:chgData name="Binil Kuriachan" userId="687e57b9-0402-4953-9ec2-5b6ca9a33b47" providerId="ADAL" clId="{B3F7C16C-8D63-4798-ACC3-D36D69352912}" dt="2023-04-15T11:38:30.902" v="260" actId="478"/>
          <ac:picMkLst>
            <pc:docMk/>
            <pc:sldMk cId="358700667" sldId="269"/>
            <ac:picMk id="2052" creationId="{AEFEB055-1953-E1FB-7411-CE32765159F0}"/>
          </ac:picMkLst>
        </pc:picChg>
      </pc:sldChg>
      <pc:sldChg chg="del">
        <pc:chgData name="Binil Kuriachan" userId="687e57b9-0402-4953-9ec2-5b6ca9a33b47" providerId="ADAL" clId="{B3F7C16C-8D63-4798-ACC3-D36D69352912}" dt="2023-04-15T11:40:21.652" v="330" actId="47"/>
        <pc:sldMkLst>
          <pc:docMk/>
          <pc:sldMk cId="1597039335" sldId="270"/>
        </pc:sldMkLst>
      </pc:sldChg>
      <pc:sldChg chg="modSp del mod">
        <pc:chgData name="Binil Kuriachan" userId="687e57b9-0402-4953-9ec2-5b6ca9a33b47" providerId="ADAL" clId="{B3F7C16C-8D63-4798-ACC3-D36D69352912}" dt="2023-04-15T11:32:25.525" v="43" actId="47"/>
        <pc:sldMkLst>
          <pc:docMk/>
          <pc:sldMk cId="229774481" sldId="271"/>
        </pc:sldMkLst>
        <pc:spChg chg="mod">
          <ac:chgData name="Binil Kuriachan" userId="687e57b9-0402-4953-9ec2-5b6ca9a33b47" providerId="ADAL" clId="{B3F7C16C-8D63-4798-ACC3-D36D69352912}" dt="2023-04-15T11:32:01.353" v="42" actId="20577"/>
          <ac:spMkLst>
            <pc:docMk/>
            <pc:sldMk cId="229774481" sldId="271"/>
            <ac:spMk id="3" creationId="{31379C8C-867E-E22A-4514-61AC2526B4AF}"/>
          </ac:spMkLst>
        </pc:spChg>
      </pc:sldChg>
      <pc:sldChg chg="del">
        <pc:chgData name="Binil Kuriachan" userId="687e57b9-0402-4953-9ec2-5b6ca9a33b47" providerId="ADAL" clId="{B3F7C16C-8D63-4798-ACC3-D36D69352912}" dt="2023-04-15T11:40:24.634" v="331" actId="47"/>
        <pc:sldMkLst>
          <pc:docMk/>
          <pc:sldMk cId="2023260604" sldId="272"/>
        </pc:sldMkLst>
      </pc:sldChg>
      <pc:sldChg chg="del">
        <pc:chgData name="Binil Kuriachan" userId="687e57b9-0402-4953-9ec2-5b6ca9a33b47" providerId="ADAL" clId="{B3F7C16C-8D63-4798-ACC3-D36D69352912}" dt="2023-04-15T11:40:27.049" v="332" actId="47"/>
        <pc:sldMkLst>
          <pc:docMk/>
          <pc:sldMk cId="662136865" sldId="273"/>
        </pc:sldMkLst>
      </pc:sldChg>
      <pc:sldChg chg="del">
        <pc:chgData name="Binil Kuriachan" userId="687e57b9-0402-4953-9ec2-5b6ca9a33b47" providerId="ADAL" clId="{B3F7C16C-8D63-4798-ACC3-D36D69352912}" dt="2023-04-15T11:40:30.403" v="333" actId="47"/>
        <pc:sldMkLst>
          <pc:docMk/>
          <pc:sldMk cId="674396329" sldId="274"/>
        </pc:sldMkLst>
      </pc:sldChg>
      <pc:sldChg chg="modSp new mod">
        <pc:chgData name="Binil Kuriachan" userId="687e57b9-0402-4953-9ec2-5b6ca9a33b47" providerId="ADAL" clId="{B3F7C16C-8D63-4798-ACC3-D36D69352912}" dt="2023-04-15T11:34:15.151" v="123" actId="20577"/>
        <pc:sldMkLst>
          <pc:docMk/>
          <pc:sldMk cId="3927895115" sldId="275"/>
        </pc:sldMkLst>
        <pc:spChg chg="mod">
          <ac:chgData name="Binil Kuriachan" userId="687e57b9-0402-4953-9ec2-5b6ca9a33b47" providerId="ADAL" clId="{B3F7C16C-8D63-4798-ACC3-D36D69352912}" dt="2023-04-15T11:34:15.151" v="123" actId="20577"/>
          <ac:spMkLst>
            <pc:docMk/>
            <pc:sldMk cId="3927895115" sldId="275"/>
            <ac:spMk id="2" creationId="{858BBDB0-D5EA-1920-E5CC-EE76D3488E56}"/>
          </ac:spMkLst>
        </pc:spChg>
      </pc:sldChg>
      <pc:sldChg chg="modSp new mod">
        <pc:chgData name="Binil Kuriachan" userId="687e57b9-0402-4953-9ec2-5b6ca9a33b47" providerId="ADAL" clId="{B3F7C16C-8D63-4798-ACC3-D36D69352912}" dt="2023-04-15T11:40:03.186" v="329" actId="20577"/>
        <pc:sldMkLst>
          <pc:docMk/>
          <pc:sldMk cId="4291769877" sldId="276"/>
        </pc:sldMkLst>
        <pc:spChg chg="mod">
          <ac:chgData name="Binil Kuriachan" userId="687e57b9-0402-4953-9ec2-5b6ca9a33b47" providerId="ADAL" clId="{B3F7C16C-8D63-4798-ACC3-D36D69352912}" dt="2023-04-15T11:40:03.186" v="329" actId="20577"/>
          <ac:spMkLst>
            <pc:docMk/>
            <pc:sldMk cId="4291769877" sldId="276"/>
            <ac:spMk id="2" creationId="{C2349C8F-DD1F-1859-7B54-F1876B1D9BC8}"/>
          </ac:spMkLst>
        </pc:spChg>
      </pc:sldChg>
      <pc:sldChg chg="modSp new mod">
        <pc:chgData name="Binil Kuriachan" userId="687e57b9-0402-4953-9ec2-5b6ca9a33b47" providerId="ADAL" clId="{B3F7C16C-8D63-4798-ACC3-D36D69352912}" dt="2023-04-15T11:37:13.063" v="213" actId="313"/>
        <pc:sldMkLst>
          <pc:docMk/>
          <pc:sldMk cId="4033264446" sldId="277"/>
        </pc:sldMkLst>
        <pc:spChg chg="mod">
          <ac:chgData name="Binil Kuriachan" userId="687e57b9-0402-4953-9ec2-5b6ca9a33b47" providerId="ADAL" clId="{B3F7C16C-8D63-4798-ACC3-D36D69352912}" dt="2023-04-15T11:37:13.063" v="213" actId="313"/>
          <ac:spMkLst>
            <pc:docMk/>
            <pc:sldMk cId="4033264446" sldId="277"/>
            <ac:spMk id="2" creationId="{6393F53F-8987-6486-0140-30D53D5C70D4}"/>
          </ac:spMkLst>
        </pc:spChg>
      </pc:sldChg>
      <pc:sldChg chg="modSp new mod">
        <pc:chgData name="Binil Kuriachan" userId="687e57b9-0402-4953-9ec2-5b6ca9a33b47" providerId="ADAL" clId="{B3F7C16C-8D63-4798-ACC3-D36D69352912}" dt="2023-04-15T11:37:26.311" v="221" actId="20577"/>
        <pc:sldMkLst>
          <pc:docMk/>
          <pc:sldMk cId="2093675519" sldId="278"/>
        </pc:sldMkLst>
        <pc:spChg chg="mod">
          <ac:chgData name="Binil Kuriachan" userId="687e57b9-0402-4953-9ec2-5b6ca9a33b47" providerId="ADAL" clId="{B3F7C16C-8D63-4798-ACC3-D36D69352912}" dt="2023-04-15T11:37:26.311" v="221" actId="20577"/>
          <ac:spMkLst>
            <pc:docMk/>
            <pc:sldMk cId="2093675519" sldId="278"/>
            <ac:spMk id="2" creationId="{599E87AB-10BD-7384-AC70-5D949A6394C7}"/>
          </ac:spMkLst>
        </pc:spChg>
      </pc:sldChg>
    </pc:docChg>
  </pc:docChgLst>
  <pc:docChgLst>
    <pc:chgData name="Binil Kuriachan" userId="687e57b9-0402-4953-9ec2-5b6ca9a33b47" providerId="ADAL" clId="{A6BE55B3-C1C6-B04F-8377-2A2611D7A9D5}"/>
    <pc:docChg chg="undo custSel addSld delSld modSld sldOrd">
      <pc:chgData name="Binil Kuriachan" userId="687e57b9-0402-4953-9ec2-5b6ca9a33b47" providerId="ADAL" clId="{A6BE55B3-C1C6-B04F-8377-2A2611D7A9D5}" dt="2023-05-07T07:29:53.442" v="9636" actId="20577"/>
      <pc:docMkLst>
        <pc:docMk/>
      </pc:docMkLst>
      <pc:sldChg chg="modSp del mod">
        <pc:chgData name="Binil Kuriachan" userId="687e57b9-0402-4953-9ec2-5b6ca9a33b47" providerId="ADAL" clId="{A6BE55B3-C1C6-B04F-8377-2A2611D7A9D5}" dt="2023-05-02T12:38:30.434" v="26" actId="2696"/>
        <pc:sldMkLst>
          <pc:docMk/>
          <pc:sldMk cId="467846072" sldId="257"/>
        </pc:sldMkLst>
        <pc:spChg chg="mod">
          <ac:chgData name="Binil Kuriachan" userId="687e57b9-0402-4953-9ec2-5b6ca9a33b47" providerId="ADAL" clId="{A6BE55B3-C1C6-B04F-8377-2A2611D7A9D5}" dt="2023-05-02T12:22:04.002" v="1" actId="208"/>
          <ac:spMkLst>
            <pc:docMk/>
            <pc:sldMk cId="467846072" sldId="257"/>
            <ac:spMk id="5" creationId="{0A667F2E-6212-64DE-D6E1-77E1B34527A6}"/>
          </ac:spMkLst>
        </pc:spChg>
        <pc:spChg chg="mod">
          <ac:chgData name="Binil Kuriachan" userId="687e57b9-0402-4953-9ec2-5b6ca9a33b47" providerId="ADAL" clId="{A6BE55B3-C1C6-B04F-8377-2A2611D7A9D5}" dt="2023-05-02T12:22:11.689" v="2" actId="208"/>
          <ac:spMkLst>
            <pc:docMk/>
            <pc:sldMk cId="467846072" sldId="257"/>
            <ac:spMk id="6" creationId="{F2240AC1-3EFF-C72B-70E3-50B57CCC7292}"/>
          </ac:spMkLst>
        </pc:spChg>
        <pc:spChg chg="mod">
          <ac:chgData name="Binil Kuriachan" userId="687e57b9-0402-4953-9ec2-5b6ca9a33b47" providerId="ADAL" clId="{A6BE55B3-C1C6-B04F-8377-2A2611D7A9D5}" dt="2023-05-02T12:22:14.884" v="3" actId="208"/>
          <ac:spMkLst>
            <pc:docMk/>
            <pc:sldMk cId="467846072" sldId="257"/>
            <ac:spMk id="7" creationId="{4F8A7B1C-E32B-E74F-B078-4AB05AF2739F}"/>
          </ac:spMkLst>
        </pc:spChg>
        <pc:spChg chg="mod">
          <ac:chgData name="Binil Kuriachan" userId="687e57b9-0402-4953-9ec2-5b6ca9a33b47" providerId="ADAL" clId="{A6BE55B3-C1C6-B04F-8377-2A2611D7A9D5}" dt="2023-05-02T12:22:18.311" v="4" actId="208"/>
          <ac:spMkLst>
            <pc:docMk/>
            <pc:sldMk cId="467846072" sldId="257"/>
            <ac:spMk id="8" creationId="{B06E82EC-4883-4C1A-97EF-6EFD0026BB34}"/>
          </ac:spMkLst>
        </pc:spChg>
      </pc:sldChg>
      <pc:sldChg chg="modSp mod">
        <pc:chgData name="Binil Kuriachan" userId="687e57b9-0402-4953-9ec2-5b6ca9a33b47" providerId="ADAL" clId="{A6BE55B3-C1C6-B04F-8377-2A2611D7A9D5}" dt="2023-05-07T07:29:53.442" v="9636" actId="20577"/>
        <pc:sldMkLst>
          <pc:docMk/>
          <pc:sldMk cId="3930444487" sldId="259"/>
        </pc:sldMkLst>
        <pc:spChg chg="mod">
          <ac:chgData name="Binil Kuriachan" userId="687e57b9-0402-4953-9ec2-5b6ca9a33b47" providerId="ADAL" clId="{A6BE55B3-C1C6-B04F-8377-2A2611D7A9D5}" dt="2023-05-07T07:29:53.442" v="9636" actId="20577"/>
          <ac:spMkLst>
            <pc:docMk/>
            <pc:sldMk cId="3930444487" sldId="259"/>
            <ac:spMk id="3" creationId="{48D371CC-4DFF-3C99-B8E0-F24922CF2C30}"/>
          </ac:spMkLst>
        </pc:spChg>
      </pc:sldChg>
      <pc:sldChg chg="addSp delSp modSp mod">
        <pc:chgData name="Binil Kuriachan" userId="687e57b9-0402-4953-9ec2-5b6ca9a33b47" providerId="ADAL" clId="{A6BE55B3-C1C6-B04F-8377-2A2611D7A9D5}" dt="2023-05-02T13:16:10.993" v="876" actId="1076"/>
        <pc:sldMkLst>
          <pc:docMk/>
          <pc:sldMk cId="3195160769" sldId="261"/>
        </pc:sldMkLst>
        <pc:spChg chg="mod">
          <ac:chgData name="Binil Kuriachan" userId="687e57b9-0402-4953-9ec2-5b6ca9a33b47" providerId="ADAL" clId="{A6BE55B3-C1C6-B04F-8377-2A2611D7A9D5}" dt="2023-05-02T13:04:35.442" v="587" actId="1076"/>
          <ac:spMkLst>
            <pc:docMk/>
            <pc:sldMk cId="3195160769" sldId="261"/>
            <ac:spMk id="3" creationId="{3B9D5913-9561-3236-B36C-58822E14FE26}"/>
          </ac:spMkLst>
        </pc:spChg>
        <pc:picChg chg="add mod">
          <ac:chgData name="Binil Kuriachan" userId="687e57b9-0402-4953-9ec2-5b6ca9a33b47" providerId="ADAL" clId="{A6BE55B3-C1C6-B04F-8377-2A2611D7A9D5}" dt="2023-05-02T13:16:08.709" v="875" actId="1076"/>
          <ac:picMkLst>
            <pc:docMk/>
            <pc:sldMk cId="3195160769" sldId="261"/>
            <ac:picMk id="1026" creationId="{3FE5FD41-7797-7822-AE07-76D784360DFE}"/>
          </ac:picMkLst>
        </pc:picChg>
        <pc:picChg chg="add del mod">
          <ac:chgData name="Binil Kuriachan" userId="687e57b9-0402-4953-9ec2-5b6ca9a33b47" providerId="ADAL" clId="{A6BE55B3-C1C6-B04F-8377-2A2611D7A9D5}" dt="2023-05-02T13:04:07.097" v="581"/>
          <ac:picMkLst>
            <pc:docMk/>
            <pc:sldMk cId="3195160769" sldId="261"/>
            <ac:picMk id="1028" creationId="{E991B125-2989-D502-6521-1901DD2F555C}"/>
          </ac:picMkLst>
        </pc:picChg>
        <pc:picChg chg="add mod">
          <ac:chgData name="Binil Kuriachan" userId="687e57b9-0402-4953-9ec2-5b6ca9a33b47" providerId="ADAL" clId="{A6BE55B3-C1C6-B04F-8377-2A2611D7A9D5}" dt="2023-05-02T13:16:10.993" v="876" actId="1076"/>
          <ac:picMkLst>
            <pc:docMk/>
            <pc:sldMk cId="3195160769" sldId="261"/>
            <ac:picMk id="1030" creationId="{2A3EB3E8-14A8-30E8-2732-96C41F894434}"/>
          </ac:picMkLst>
        </pc:picChg>
      </pc:sldChg>
      <pc:sldChg chg="addSp delSp modSp mod">
        <pc:chgData name="Binil Kuriachan" userId="687e57b9-0402-4953-9ec2-5b6ca9a33b47" providerId="ADAL" clId="{A6BE55B3-C1C6-B04F-8377-2A2611D7A9D5}" dt="2023-05-02T15:21:56.582" v="2825" actId="1076"/>
        <pc:sldMkLst>
          <pc:docMk/>
          <pc:sldMk cId="3793034613" sldId="262"/>
        </pc:sldMkLst>
        <pc:spChg chg="mod">
          <ac:chgData name="Binil Kuriachan" userId="687e57b9-0402-4953-9ec2-5b6ca9a33b47" providerId="ADAL" clId="{A6BE55B3-C1C6-B04F-8377-2A2611D7A9D5}" dt="2023-05-02T14:22:20.808" v="1537" actId="20577"/>
          <ac:spMkLst>
            <pc:docMk/>
            <pc:sldMk cId="3793034613" sldId="262"/>
            <ac:spMk id="2" creationId="{50C027A7-18DC-61D8-2057-84FE0EDE22BE}"/>
          </ac:spMkLst>
        </pc:spChg>
        <pc:spChg chg="mod">
          <ac:chgData name="Binil Kuriachan" userId="687e57b9-0402-4953-9ec2-5b6ca9a33b47" providerId="ADAL" clId="{A6BE55B3-C1C6-B04F-8377-2A2611D7A9D5}" dt="2023-05-02T15:05:50.388" v="2400" actId="1076"/>
          <ac:spMkLst>
            <pc:docMk/>
            <pc:sldMk cId="3793034613" sldId="262"/>
            <ac:spMk id="3" creationId="{219109F2-2803-4296-FB73-6380B53722A8}"/>
          </ac:spMkLst>
        </pc:spChg>
        <pc:spChg chg="add del mod">
          <ac:chgData name="Binil Kuriachan" userId="687e57b9-0402-4953-9ec2-5b6ca9a33b47" providerId="ADAL" clId="{A6BE55B3-C1C6-B04F-8377-2A2611D7A9D5}" dt="2023-05-02T14:35:08.980" v="2074" actId="478"/>
          <ac:spMkLst>
            <pc:docMk/>
            <pc:sldMk cId="3793034613" sldId="262"/>
            <ac:spMk id="4" creationId="{F176D069-43D7-AC69-5B2E-C611E272C238}"/>
          </ac:spMkLst>
        </pc:spChg>
        <pc:spChg chg="add mod">
          <ac:chgData name="Binil Kuriachan" userId="687e57b9-0402-4953-9ec2-5b6ca9a33b47" providerId="ADAL" clId="{A6BE55B3-C1C6-B04F-8377-2A2611D7A9D5}" dt="2023-05-02T15:05:53.943" v="2401" actId="1076"/>
          <ac:spMkLst>
            <pc:docMk/>
            <pc:sldMk cId="3793034613" sldId="262"/>
            <ac:spMk id="5" creationId="{021833F4-BC57-DA24-670C-D9A0016CCCF9}"/>
          </ac:spMkLst>
        </pc:spChg>
        <pc:spChg chg="add mod">
          <ac:chgData name="Binil Kuriachan" userId="687e57b9-0402-4953-9ec2-5b6ca9a33b47" providerId="ADAL" clId="{A6BE55B3-C1C6-B04F-8377-2A2611D7A9D5}" dt="2023-05-02T15:21:44.646" v="2822" actId="404"/>
          <ac:spMkLst>
            <pc:docMk/>
            <pc:sldMk cId="3793034613" sldId="262"/>
            <ac:spMk id="6" creationId="{8CA45332-C572-914D-A9A9-F747947B220F}"/>
          </ac:spMkLst>
        </pc:spChg>
        <pc:picChg chg="add del mod">
          <ac:chgData name="Binil Kuriachan" userId="687e57b9-0402-4953-9ec2-5b6ca9a33b47" providerId="ADAL" clId="{A6BE55B3-C1C6-B04F-8377-2A2611D7A9D5}" dt="2023-05-02T14:50:59.984" v="2327" actId="478"/>
          <ac:picMkLst>
            <pc:docMk/>
            <pc:sldMk cId="3793034613" sldId="262"/>
            <ac:picMk id="7" creationId="{DFD781D7-C84B-E512-ECA4-85E49954144E}"/>
          </ac:picMkLst>
        </pc:picChg>
        <pc:picChg chg="add mod">
          <ac:chgData name="Binil Kuriachan" userId="687e57b9-0402-4953-9ec2-5b6ca9a33b47" providerId="ADAL" clId="{A6BE55B3-C1C6-B04F-8377-2A2611D7A9D5}" dt="2023-05-02T15:04:10.289" v="2366" actId="14100"/>
          <ac:picMkLst>
            <pc:docMk/>
            <pc:sldMk cId="3793034613" sldId="262"/>
            <ac:picMk id="8" creationId="{7A5C0897-0F3B-93BB-BCAD-6A981B6BCB4B}"/>
          </ac:picMkLst>
        </pc:picChg>
        <pc:picChg chg="add mod">
          <ac:chgData name="Binil Kuriachan" userId="687e57b9-0402-4953-9ec2-5b6ca9a33b47" providerId="ADAL" clId="{A6BE55B3-C1C6-B04F-8377-2A2611D7A9D5}" dt="2023-05-02T15:21:53.178" v="2824" actId="1076"/>
          <ac:picMkLst>
            <pc:docMk/>
            <pc:sldMk cId="3793034613" sldId="262"/>
            <ac:picMk id="9" creationId="{E2FFA4EE-A8EB-7088-6E80-CF596C6C2526}"/>
          </ac:picMkLst>
        </pc:picChg>
        <pc:picChg chg="add mod">
          <ac:chgData name="Binil Kuriachan" userId="687e57b9-0402-4953-9ec2-5b6ca9a33b47" providerId="ADAL" clId="{A6BE55B3-C1C6-B04F-8377-2A2611D7A9D5}" dt="2023-05-02T15:04:13.151" v="2367" actId="1076"/>
          <ac:picMkLst>
            <pc:docMk/>
            <pc:sldMk cId="3793034613" sldId="262"/>
            <ac:picMk id="10" creationId="{F8F3CDA9-C1F5-4F14-5A45-35616044B682}"/>
          </ac:picMkLst>
        </pc:picChg>
        <pc:picChg chg="add mod">
          <ac:chgData name="Binil Kuriachan" userId="687e57b9-0402-4953-9ec2-5b6ca9a33b47" providerId="ADAL" clId="{A6BE55B3-C1C6-B04F-8377-2A2611D7A9D5}" dt="2023-05-02T15:21:56.582" v="2825" actId="1076"/>
          <ac:picMkLst>
            <pc:docMk/>
            <pc:sldMk cId="3793034613" sldId="262"/>
            <ac:picMk id="11" creationId="{64F6D367-B2B6-6EA2-6C19-6ECF17C03376}"/>
          </ac:picMkLst>
        </pc:picChg>
      </pc:sldChg>
      <pc:sldChg chg="addSp modSp mod ord">
        <pc:chgData name="Binil Kuriachan" userId="687e57b9-0402-4953-9ec2-5b6ca9a33b47" providerId="ADAL" clId="{A6BE55B3-C1C6-B04F-8377-2A2611D7A9D5}" dt="2023-05-06T06:49:54.004" v="8241" actId="20577"/>
        <pc:sldMkLst>
          <pc:docMk/>
          <pc:sldMk cId="2126962046" sldId="263"/>
        </pc:sldMkLst>
        <pc:spChg chg="add mod">
          <ac:chgData name="Binil Kuriachan" userId="687e57b9-0402-4953-9ec2-5b6ca9a33b47" providerId="ADAL" clId="{A6BE55B3-C1C6-B04F-8377-2A2611D7A9D5}" dt="2023-05-06T04:58:06.552" v="7125" actId="1076"/>
          <ac:spMkLst>
            <pc:docMk/>
            <pc:sldMk cId="2126962046" sldId="263"/>
            <ac:spMk id="3" creationId="{F021EB39-3AF4-1C2F-EDFD-2995F009C5C6}"/>
          </ac:spMkLst>
        </pc:spChg>
        <pc:spChg chg="add mod">
          <ac:chgData name="Binil Kuriachan" userId="687e57b9-0402-4953-9ec2-5b6ca9a33b47" providerId="ADAL" clId="{A6BE55B3-C1C6-B04F-8377-2A2611D7A9D5}" dt="2023-05-06T06:49:54.004" v="8241" actId="20577"/>
          <ac:spMkLst>
            <pc:docMk/>
            <pc:sldMk cId="2126962046" sldId="263"/>
            <ac:spMk id="4" creationId="{874B6C9D-75AE-2B21-2CBF-7439C6B4AAB9}"/>
          </ac:spMkLst>
        </pc:spChg>
        <pc:spChg chg="add mod">
          <ac:chgData name="Binil Kuriachan" userId="687e57b9-0402-4953-9ec2-5b6ca9a33b47" providerId="ADAL" clId="{A6BE55B3-C1C6-B04F-8377-2A2611D7A9D5}" dt="2023-05-06T06:49:50.329" v="8240" actId="1076"/>
          <ac:spMkLst>
            <pc:docMk/>
            <pc:sldMk cId="2126962046" sldId="263"/>
            <ac:spMk id="6" creationId="{266BA8D4-F8CE-4799-8395-F74330AF0220}"/>
          </ac:spMkLst>
        </pc:spChg>
        <pc:picChg chg="add mod">
          <ac:chgData name="Binil Kuriachan" userId="687e57b9-0402-4953-9ec2-5b6ca9a33b47" providerId="ADAL" clId="{A6BE55B3-C1C6-B04F-8377-2A2611D7A9D5}" dt="2023-05-06T05:03:13.492" v="7608" actId="1076"/>
          <ac:picMkLst>
            <pc:docMk/>
            <pc:sldMk cId="2126962046" sldId="263"/>
            <ac:picMk id="1026" creationId="{9793051D-31D9-B522-3614-7CEEAA27648D}"/>
          </ac:picMkLst>
        </pc:picChg>
      </pc:sldChg>
      <pc:sldChg chg="del">
        <pc:chgData name="Binil Kuriachan" userId="687e57b9-0402-4953-9ec2-5b6ca9a33b47" providerId="ADAL" clId="{A6BE55B3-C1C6-B04F-8377-2A2611D7A9D5}" dt="2023-05-06T07:10:40.750" v="8558" actId="2696"/>
        <pc:sldMkLst>
          <pc:docMk/>
          <pc:sldMk cId="1662330665" sldId="264"/>
        </pc:sldMkLst>
      </pc:sldChg>
      <pc:sldChg chg="addSp delSp modSp mod">
        <pc:chgData name="Binil Kuriachan" userId="687e57b9-0402-4953-9ec2-5b6ca9a33b47" providerId="ADAL" clId="{A6BE55B3-C1C6-B04F-8377-2A2611D7A9D5}" dt="2023-05-02T20:19:59.762" v="6371" actId="1076"/>
        <pc:sldMkLst>
          <pc:docMk/>
          <pc:sldMk cId="4189159025" sldId="265"/>
        </pc:sldMkLst>
        <pc:spChg chg="mod">
          <ac:chgData name="Binil Kuriachan" userId="687e57b9-0402-4953-9ec2-5b6ca9a33b47" providerId="ADAL" clId="{A6BE55B3-C1C6-B04F-8377-2A2611D7A9D5}" dt="2023-05-02T20:03:30.231" v="5532" actId="20577"/>
          <ac:spMkLst>
            <pc:docMk/>
            <pc:sldMk cId="4189159025" sldId="265"/>
            <ac:spMk id="2" creationId="{2EE4BBAD-7A08-0546-DE36-B7E3330485F7}"/>
          </ac:spMkLst>
        </pc:spChg>
        <pc:spChg chg="add mod">
          <ac:chgData name="Binil Kuriachan" userId="687e57b9-0402-4953-9ec2-5b6ca9a33b47" providerId="ADAL" clId="{A6BE55B3-C1C6-B04F-8377-2A2611D7A9D5}" dt="2023-05-02T20:19:59.762" v="6371" actId="1076"/>
          <ac:spMkLst>
            <pc:docMk/>
            <pc:sldMk cId="4189159025" sldId="265"/>
            <ac:spMk id="3" creationId="{187DE681-72D5-7EA1-7BCA-39FEEFC49DE4}"/>
          </ac:spMkLst>
        </pc:spChg>
        <pc:spChg chg="add del mod">
          <ac:chgData name="Binil Kuriachan" userId="687e57b9-0402-4953-9ec2-5b6ca9a33b47" providerId="ADAL" clId="{A6BE55B3-C1C6-B04F-8377-2A2611D7A9D5}" dt="2023-05-02T20:17:50.458" v="6347"/>
          <ac:spMkLst>
            <pc:docMk/>
            <pc:sldMk cId="4189159025" sldId="265"/>
            <ac:spMk id="10" creationId="{2A001223-0979-7340-8DE0-04523E60B0D5}"/>
          </ac:spMkLst>
        </pc:spChg>
        <pc:spChg chg="add del mod">
          <ac:chgData name="Binil Kuriachan" userId="687e57b9-0402-4953-9ec2-5b6ca9a33b47" providerId="ADAL" clId="{A6BE55B3-C1C6-B04F-8377-2A2611D7A9D5}" dt="2023-05-02T20:18:39.741" v="6359"/>
          <ac:spMkLst>
            <pc:docMk/>
            <pc:sldMk cId="4189159025" sldId="265"/>
            <ac:spMk id="13" creationId="{77D18E9C-CC67-BFE3-CC1D-5D9C43D98C84}"/>
          </ac:spMkLst>
        </pc:spChg>
        <pc:picChg chg="add mod">
          <ac:chgData name="Binil Kuriachan" userId="687e57b9-0402-4953-9ec2-5b6ca9a33b47" providerId="ADAL" clId="{A6BE55B3-C1C6-B04F-8377-2A2611D7A9D5}" dt="2023-05-02T20:15:20.439" v="6322" actId="1076"/>
          <ac:picMkLst>
            <pc:docMk/>
            <pc:sldMk cId="4189159025" sldId="265"/>
            <ac:picMk id="4" creationId="{10796DDC-5010-ADC7-4012-C8E46C4EBEEA}"/>
          </ac:picMkLst>
        </pc:picChg>
        <pc:picChg chg="add mod">
          <ac:chgData name="Binil Kuriachan" userId="687e57b9-0402-4953-9ec2-5b6ca9a33b47" providerId="ADAL" clId="{A6BE55B3-C1C6-B04F-8377-2A2611D7A9D5}" dt="2023-05-02T20:15:45.538" v="6328" actId="1076"/>
          <ac:picMkLst>
            <pc:docMk/>
            <pc:sldMk cId="4189159025" sldId="265"/>
            <ac:picMk id="5" creationId="{27832C05-9B55-ED0F-DCAF-34A86F4F3250}"/>
          </ac:picMkLst>
        </pc:picChg>
        <pc:picChg chg="add mod">
          <ac:chgData name="Binil Kuriachan" userId="687e57b9-0402-4953-9ec2-5b6ca9a33b47" providerId="ADAL" clId="{A6BE55B3-C1C6-B04F-8377-2A2611D7A9D5}" dt="2023-05-02T20:15:42.613" v="6327" actId="14100"/>
          <ac:picMkLst>
            <pc:docMk/>
            <pc:sldMk cId="4189159025" sldId="265"/>
            <ac:picMk id="6" creationId="{19AF49E3-03E9-871F-F7DF-43063596F19D}"/>
          </ac:picMkLst>
        </pc:picChg>
        <pc:picChg chg="add mod">
          <ac:chgData name="Binil Kuriachan" userId="687e57b9-0402-4953-9ec2-5b6ca9a33b47" providerId="ADAL" clId="{A6BE55B3-C1C6-B04F-8377-2A2611D7A9D5}" dt="2023-05-02T20:16:26.735" v="6333" actId="14100"/>
          <ac:picMkLst>
            <pc:docMk/>
            <pc:sldMk cId="4189159025" sldId="265"/>
            <ac:picMk id="7" creationId="{2B0C8777-5C86-F958-4FBC-255567C3F203}"/>
          </ac:picMkLst>
        </pc:picChg>
        <pc:picChg chg="add mod">
          <ac:chgData name="Binil Kuriachan" userId="687e57b9-0402-4953-9ec2-5b6ca9a33b47" providerId="ADAL" clId="{A6BE55B3-C1C6-B04F-8377-2A2611D7A9D5}" dt="2023-05-02T20:16:58.186" v="6337" actId="14100"/>
          <ac:picMkLst>
            <pc:docMk/>
            <pc:sldMk cId="4189159025" sldId="265"/>
            <ac:picMk id="8" creationId="{938DDCC2-9126-80D3-427F-2CD5A182A0C9}"/>
          </ac:picMkLst>
        </pc:picChg>
        <pc:picChg chg="add mod">
          <ac:chgData name="Binil Kuriachan" userId="687e57b9-0402-4953-9ec2-5b6ca9a33b47" providerId="ADAL" clId="{A6BE55B3-C1C6-B04F-8377-2A2611D7A9D5}" dt="2023-05-02T20:17:30.407" v="6341" actId="14100"/>
          <ac:picMkLst>
            <pc:docMk/>
            <pc:sldMk cId="4189159025" sldId="265"/>
            <ac:picMk id="9" creationId="{EE927730-F29B-5834-4A2C-61C11DBC2F97}"/>
          </ac:picMkLst>
        </pc:picChg>
        <pc:picChg chg="add mod">
          <ac:chgData name="Binil Kuriachan" userId="687e57b9-0402-4953-9ec2-5b6ca9a33b47" providerId="ADAL" clId="{A6BE55B3-C1C6-B04F-8377-2A2611D7A9D5}" dt="2023-05-02T20:17:49.334" v="6345" actId="1076"/>
          <ac:picMkLst>
            <pc:docMk/>
            <pc:sldMk cId="4189159025" sldId="265"/>
            <ac:picMk id="11" creationId="{55310E2D-F336-5287-C689-D1D9DACDAC59}"/>
          </ac:picMkLst>
        </pc:picChg>
        <pc:picChg chg="add mod">
          <ac:chgData name="Binil Kuriachan" userId="687e57b9-0402-4953-9ec2-5b6ca9a33b47" providerId="ADAL" clId="{A6BE55B3-C1C6-B04F-8377-2A2611D7A9D5}" dt="2023-05-02T20:18:20.649" v="6353" actId="1076"/>
          <ac:picMkLst>
            <pc:docMk/>
            <pc:sldMk cId="4189159025" sldId="265"/>
            <ac:picMk id="12" creationId="{11C50ED4-121A-B0B9-B563-A7A8F2B17654}"/>
          </ac:picMkLst>
        </pc:picChg>
        <pc:picChg chg="add mod">
          <ac:chgData name="Binil Kuriachan" userId="687e57b9-0402-4953-9ec2-5b6ca9a33b47" providerId="ADAL" clId="{A6BE55B3-C1C6-B04F-8377-2A2611D7A9D5}" dt="2023-05-02T20:18:36.979" v="6357" actId="1076"/>
          <ac:picMkLst>
            <pc:docMk/>
            <pc:sldMk cId="4189159025" sldId="265"/>
            <ac:picMk id="14" creationId="{61B3D091-973C-FE5B-F961-AD3A1B4E039B}"/>
          </ac:picMkLst>
        </pc:picChg>
      </pc:sldChg>
      <pc:sldChg chg="addSp delSp modSp mod">
        <pc:chgData name="Binil Kuriachan" userId="687e57b9-0402-4953-9ec2-5b6ca9a33b47" providerId="ADAL" clId="{A6BE55B3-C1C6-B04F-8377-2A2611D7A9D5}" dt="2023-05-02T20:21:25.246" v="6386" actId="478"/>
        <pc:sldMkLst>
          <pc:docMk/>
          <pc:sldMk cId="3927895115" sldId="275"/>
        </pc:sldMkLst>
        <pc:spChg chg="mod">
          <ac:chgData name="Binil Kuriachan" userId="687e57b9-0402-4953-9ec2-5b6ca9a33b47" providerId="ADAL" clId="{A6BE55B3-C1C6-B04F-8377-2A2611D7A9D5}" dt="2023-05-02T17:40:27.129" v="3298" actId="20577"/>
          <ac:spMkLst>
            <pc:docMk/>
            <pc:sldMk cId="3927895115" sldId="275"/>
            <ac:spMk id="2" creationId="{858BBDB0-D5EA-1920-E5CC-EE76D3488E56}"/>
          </ac:spMkLst>
        </pc:spChg>
        <pc:spChg chg="del">
          <ac:chgData name="Binil Kuriachan" userId="687e57b9-0402-4953-9ec2-5b6ca9a33b47" providerId="ADAL" clId="{A6BE55B3-C1C6-B04F-8377-2A2611D7A9D5}" dt="2023-05-02T17:40:02.327" v="3285" actId="478"/>
          <ac:spMkLst>
            <pc:docMk/>
            <pc:sldMk cId="3927895115" sldId="275"/>
            <ac:spMk id="3" creationId="{391D6B23-10CC-5598-100B-4F1924E611F9}"/>
          </ac:spMkLst>
        </pc:spChg>
        <pc:spChg chg="add del mod">
          <ac:chgData name="Binil Kuriachan" userId="687e57b9-0402-4953-9ec2-5b6ca9a33b47" providerId="ADAL" clId="{A6BE55B3-C1C6-B04F-8377-2A2611D7A9D5}" dt="2023-05-02T17:40:38.356" v="3300"/>
          <ac:spMkLst>
            <pc:docMk/>
            <pc:sldMk cId="3927895115" sldId="275"/>
            <ac:spMk id="4" creationId="{17BDC038-10B0-5E4F-2D81-E593B99AE196}"/>
          </ac:spMkLst>
        </pc:spChg>
        <pc:spChg chg="add mod">
          <ac:chgData name="Binil Kuriachan" userId="687e57b9-0402-4953-9ec2-5b6ca9a33b47" providerId="ADAL" clId="{A6BE55B3-C1C6-B04F-8377-2A2611D7A9D5}" dt="2023-05-02T17:46:01.112" v="3482" actId="948"/>
          <ac:spMkLst>
            <pc:docMk/>
            <pc:sldMk cId="3927895115" sldId="275"/>
            <ac:spMk id="5" creationId="{4B56EE4D-7EA7-DB25-FF38-D6407F43221F}"/>
          </ac:spMkLst>
        </pc:spChg>
        <pc:spChg chg="add mod">
          <ac:chgData name="Binil Kuriachan" userId="687e57b9-0402-4953-9ec2-5b6ca9a33b47" providerId="ADAL" clId="{A6BE55B3-C1C6-B04F-8377-2A2611D7A9D5}" dt="2023-05-02T19:11:05.264" v="3971" actId="1076"/>
          <ac:spMkLst>
            <pc:docMk/>
            <pc:sldMk cId="3927895115" sldId="275"/>
            <ac:spMk id="6" creationId="{A962E914-4686-DEFD-17A6-9CA4AA628DF8}"/>
          </ac:spMkLst>
        </pc:spChg>
        <pc:spChg chg="add mod">
          <ac:chgData name="Binil Kuriachan" userId="687e57b9-0402-4953-9ec2-5b6ca9a33b47" providerId="ADAL" clId="{A6BE55B3-C1C6-B04F-8377-2A2611D7A9D5}" dt="2023-05-02T19:28:09.886" v="4385" actId="20577"/>
          <ac:spMkLst>
            <pc:docMk/>
            <pc:sldMk cId="3927895115" sldId="275"/>
            <ac:spMk id="7" creationId="{C041312D-C499-F8AF-3743-688D72F0FECA}"/>
          </ac:spMkLst>
        </pc:spChg>
        <pc:spChg chg="add mod">
          <ac:chgData name="Binil Kuriachan" userId="687e57b9-0402-4953-9ec2-5b6ca9a33b47" providerId="ADAL" clId="{A6BE55B3-C1C6-B04F-8377-2A2611D7A9D5}" dt="2023-05-02T20:21:03.154" v="6375" actId="1076"/>
          <ac:spMkLst>
            <pc:docMk/>
            <pc:sldMk cId="3927895115" sldId="275"/>
            <ac:spMk id="10" creationId="{3BBE0759-7B86-A872-BDFC-5A339E7AABAB}"/>
          </ac:spMkLst>
        </pc:spChg>
        <pc:spChg chg="add del mod">
          <ac:chgData name="Binil Kuriachan" userId="687e57b9-0402-4953-9ec2-5b6ca9a33b47" providerId="ADAL" clId="{A6BE55B3-C1C6-B04F-8377-2A2611D7A9D5}" dt="2023-05-02T19:29:26.711" v="4387" actId="478"/>
          <ac:spMkLst>
            <pc:docMk/>
            <pc:sldMk cId="3927895115" sldId="275"/>
            <ac:spMk id="11" creationId="{E6C8CD63-92FF-23AC-A25E-2F0C396A1E9C}"/>
          </ac:spMkLst>
        </pc:spChg>
        <pc:spChg chg="add del mod">
          <ac:chgData name="Binil Kuriachan" userId="687e57b9-0402-4953-9ec2-5b6ca9a33b47" providerId="ADAL" clId="{A6BE55B3-C1C6-B04F-8377-2A2611D7A9D5}" dt="2023-05-02T20:21:25.246" v="6386" actId="478"/>
          <ac:spMkLst>
            <pc:docMk/>
            <pc:sldMk cId="3927895115" sldId="275"/>
            <ac:spMk id="13" creationId="{B5BDBB8B-5D4C-EAB6-CCFA-83541F9FB35B}"/>
          </ac:spMkLst>
        </pc:spChg>
        <pc:picChg chg="add mod">
          <ac:chgData name="Binil Kuriachan" userId="687e57b9-0402-4953-9ec2-5b6ca9a33b47" providerId="ADAL" clId="{A6BE55B3-C1C6-B04F-8377-2A2611D7A9D5}" dt="2023-05-02T19:11:17.614" v="3976" actId="14100"/>
          <ac:picMkLst>
            <pc:docMk/>
            <pc:sldMk cId="3927895115" sldId="275"/>
            <ac:picMk id="8" creationId="{DE5AA6AD-71C2-D7DA-AC5B-4720315382F0}"/>
          </ac:picMkLst>
        </pc:picChg>
        <pc:picChg chg="add mod">
          <ac:chgData name="Binil Kuriachan" userId="687e57b9-0402-4953-9ec2-5b6ca9a33b47" providerId="ADAL" clId="{A6BE55B3-C1C6-B04F-8377-2A2611D7A9D5}" dt="2023-05-02T19:11:47.362" v="3981" actId="1076"/>
          <ac:picMkLst>
            <pc:docMk/>
            <pc:sldMk cId="3927895115" sldId="275"/>
            <ac:picMk id="9" creationId="{AEDDE65F-2231-16C6-02DD-1E87C0288220}"/>
          </ac:picMkLst>
        </pc:picChg>
        <pc:picChg chg="add mod">
          <ac:chgData name="Binil Kuriachan" userId="687e57b9-0402-4953-9ec2-5b6ca9a33b47" providerId="ADAL" clId="{A6BE55B3-C1C6-B04F-8377-2A2611D7A9D5}" dt="2023-05-02T20:21:07.049" v="6376" actId="1076"/>
          <ac:picMkLst>
            <pc:docMk/>
            <pc:sldMk cId="3927895115" sldId="275"/>
            <ac:picMk id="12" creationId="{6FE31790-C825-AE38-0271-F20B85ADC565}"/>
          </ac:picMkLst>
        </pc:picChg>
      </pc:sldChg>
      <pc:sldChg chg="del">
        <pc:chgData name="Binil Kuriachan" userId="687e57b9-0402-4953-9ec2-5b6ca9a33b47" providerId="ADAL" clId="{A6BE55B3-C1C6-B04F-8377-2A2611D7A9D5}" dt="2023-05-02T20:29:28.361" v="6876" actId="2696"/>
        <pc:sldMkLst>
          <pc:docMk/>
          <pc:sldMk cId="4291769877" sldId="276"/>
        </pc:sldMkLst>
      </pc:sldChg>
      <pc:sldChg chg="addSp delSp modSp mod">
        <pc:chgData name="Binil Kuriachan" userId="687e57b9-0402-4953-9ec2-5b6ca9a33b47" providerId="ADAL" clId="{A6BE55B3-C1C6-B04F-8377-2A2611D7A9D5}" dt="2023-05-06T07:10:34.289" v="8556" actId="1076"/>
        <pc:sldMkLst>
          <pc:docMk/>
          <pc:sldMk cId="4033264446" sldId="277"/>
        </pc:sldMkLst>
        <pc:spChg chg="del">
          <ac:chgData name="Binil Kuriachan" userId="687e57b9-0402-4953-9ec2-5b6ca9a33b47" providerId="ADAL" clId="{A6BE55B3-C1C6-B04F-8377-2A2611D7A9D5}" dt="2023-05-06T06:50:34.822" v="8242" actId="478"/>
          <ac:spMkLst>
            <pc:docMk/>
            <pc:sldMk cId="4033264446" sldId="277"/>
            <ac:spMk id="3" creationId="{675DFA83-7D1F-86C9-2B74-5DEFE0808661}"/>
          </ac:spMkLst>
        </pc:spChg>
        <pc:spChg chg="add mod">
          <ac:chgData name="Binil Kuriachan" userId="687e57b9-0402-4953-9ec2-5b6ca9a33b47" providerId="ADAL" clId="{A6BE55B3-C1C6-B04F-8377-2A2611D7A9D5}" dt="2023-05-06T07:10:34.289" v="8556" actId="1076"/>
          <ac:spMkLst>
            <pc:docMk/>
            <pc:sldMk cId="4033264446" sldId="277"/>
            <ac:spMk id="5" creationId="{CD549E03-7157-4467-90B8-09BAAC6C316C}"/>
          </ac:spMkLst>
        </pc:spChg>
        <pc:spChg chg="add mod">
          <ac:chgData name="Binil Kuriachan" userId="687e57b9-0402-4953-9ec2-5b6ca9a33b47" providerId="ADAL" clId="{A6BE55B3-C1C6-B04F-8377-2A2611D7A9D5}" dt="2023-05-06T07:10:26.814" v="8555" actId="1076"/>
          <ac:spMkLst>
            <pc:docMk/>
            <pc:sldMk cId="4033264446" sldId="277"/>
            <ac:spMk id="8" creationId="{A7C65722-DA72-B661-D821-8BE282879E34}"/>
          </ac:spMkLst>
        </pc:spChg>
        <pc:picChg chg="add mod">
          <ac:chgData name="Binil Kuriachan" userId="687e57b9-0402-4953-9ec2-5b6ca9a33b47" providerId="ADAL" clId="{A6BE55B3-C1C6-B04F-8377-2A2611D7A9D5}" dt="2023-05-06T07:10:09.963" v="8551" actId="1076"/>
          <ac:picMkLst>
            <pc:docMk/>
            <pc:sldMk cId="4033264446" sldId="277"/>
            <ac:picMk id="6" creationId="{6617088D-B4FE-BA5F-37D2-0BAC75DDC686}"/>
          </ac:picMkLst>
        </pc:picChg>
        <pc:picChg chg="add mod">
          <ac:chgData name="Binil Kuriachan" userId="687e57b9-0402-4953-9ec2-5b6ca9a33b47" providerId="ADAL" clId="{A6BE55B3-C1C6-B04F-8377-2A2611D7A9D5}" dt="2023-05-06T07:10:07.886" v="8550" actId="1076"/>
          <ac:picMkLst>
            <pc:docMk/>
            <pc:sldMk cId="4033264446" sldId="277"/>
            <ac:picMk id="7" creationId="{2FC7D9C1-A95E-345C-5464-69B045199A70}"/>
          </ac:picMkLst>
        </pc:picChg>
        <pc:picChg chg="add mod">
          <ac:chgData name="Binil Kuriachan" userId="687e57b9-0402-4953-9ec2-5b6ca9a33b47" providerId="ADAL" clId="{A6BE55B3-C1C6-B04F-8377-2A2611D7A9D5}" dt="2023-05-06T07:10:00.718" v="8547" actId="1076"/>
          <ac:picMkLst>
            <pc:docMk/>
            <pc:sldMk cId="4033264446" sldId="277"/>
            <ac:picMk id="9" creationId="{B88C7517-1D58-C7F0-3460-1057762F1DDC}"/>
          </ac:picMkLst>
        </pc:picChg>
      </pc:sldChg>
      <pc:sldChg chg="del">
        <pc:chgData name="Binil Kuriachan" userId="687e57b9-0402-4953-9ec2-5b6ca9a33b47" providerId="ADAL" clId="{A6BE55B3-C1C6-B04F-8377-2A2611D7A9D5}" dt="2023-05-02T20:29:46.147" v="6877" actId="2696"/>
        <pc:sldMkLst>
          <pc:docMk/>
          <pc:sldMk cId="2093675519" sldId="278"/>
        </pc:sldMkLst>
      </pc:sldChg>
      <pc:sldChg chg="addSp delSp modSp new mod">
        <pc:chgData name="Binil Kuriachan" userId="687e57b9-0402-4953-9ec2-5b6ca9a33b47" providerId="ADAL" clId="{A6BE55B3-C1C6-B04F-8377-2A2611D7A9D5}" dt="2023-05-02T14:18:22.826" v="1530" actId="1076"/>
        <pc:sldMkLst>
          <pc:docMk/>
          <pc:sldMk cId="3652102193" sldId="279"/>
        </pc:sldMkLst>
        <pc:spChg chg="mod">
          <ac:chgData name="Binil Kuriachan" userId="687e57b9-0402-4953-9ec2-5b6ca9a33b47" providerId="ADAL" clId="{A6BE55B3-C1C6-B04F-8377-2A2611D7A9D5}" dt="2023-05-02T13:06:45.622" v="604" actId="20577"/>
          <ac:spMkLst>
            <pc:docMk/>
            <pc:sldMk cId="3652102193" sldId="279"/>
            <ac:spMk id="2" creationId="{C3406EA6-9A4E-71D1-A9BB-B588178C1F06}"/>
          </ac:spMkLst>
        </pc:spChg>
        <pc:spChg chg="mod">
          <ac:chgData name="Binil Kuriachan" userId="687e57b9-0402-4953-9ec2-5b6ca9a33b47" providerId="ADAL" clId="{A6BE55B3-C1C6-B04F-8377-2A2611D7A9D5}" dt="2023-05-02T14:13:28.929" v="1455" actId="1076"/>
          <ac:spMkLst>
            <pc:docMk/>
            <pc:sldMk cId="3652102193" sldId="279"/>
            <ac:spMk id="3" creationId="{6ABEF74D-8215-2696-3A54-E5CB9E17205E}"/>
          </ac:spMkLst>
        </pc:spChg>
        <pc:spChg chg="add mod">
          <ac:chgData name="Binil Kuriachan" userId="687e57b9-0402-4953-9ec2-5b6ca9a33b47" providerId="ADAL" clId="{A6BE55B3-C1C6-B04F-8377-2A2611D7A9D5}" dt="2023-05-02T14:17:23.329" v="1481" actId="14100"/>
          <ac:spMkLst>
            <pc:docMk/>
            <pc:sldMk cId="3652102193" sldId="279"/>
            <ac:spMk id="7" creationId="{8FCCA1D4-0CB3-96FE-25B7-A00E60DF99C3}"/>
          </ac:spMkLst>
        </pc:spChg>
        <pc:spChg chg="add mod">
          <ac:chgData name="Binil Kuriachan" userId="687e57b9-0402-4953-9ec2-5b6ca9a33b47" providerId="ADAL" clId="{A6BE55B3-C1C6-B04F-8377-2A2611D7A9D5}" dt="2023-05-02T14:18:22.826" v="1530" actId="1076"/>
          <ac:spMkLst>
            <pc:docMk/>
            <pc:sldMk cId="3652102193" sldId="279"/>
            <ac:spMk id="9" creationId="{679C2E59-D4A1-EE99-30A4-E8D3D224BBC5}"/>
          </ac:spMkLst>
        </pc:spChg>
        <pc:picChg chg="add mod">
          <ac:chgData name="Binil Kuriachan" userId="687e57b9-0402-4953-9ec2-5b6ca9a33b47" providerId="ADAL" clId="{A6BE55B3-C1C6-B04F-8377-2A2611D7A9D5}" dt="2023-05-02T14:17:44.015" v="1487" actId="1076"/>
          <ac:picMkLst>
            <pc:docMk/>
            <pc:sldMk cId="3652102193" sldId="279"/>
            <ac:picMk id="4" creationId="{23CBE756-4C5A-5110-B790-4E35F02D0B45}"/>
          </ac:picMkLst>
        </pc:picChg>
        <pc:picChg chg="add mod">
          <ac:chgData name="Binil Kuriachan" userId="687e57b9-0402-4953-9ec2-5b6ca9a33b47" providerId="ADAL" clId="{A6BE55B3-C1C6-B04F-8377-2A2611D7A9D5}" dt="2023-05-02T14:17:26.553" v="1482" actId="1076"/>
          <ac:picMkLst>
            <pc:docMk/>
            <pc:sldMk cId="3652102193" sldId="279"/>
            <ac:picMk id="5" creationId="{28FE48E0-1F5B-F1F8-AAA2-889294916EF2}"/>
          </ac:picMkLst>
        </pc:picChg>
        <pc:picChg chg="add mod">
          <ac:chgData name="Binil Kuriachan" userId="687e57b9-0402-4953-9ec2-5b6ca9a33b47" providerId="ADAL" clId="{A6BE55B3-C1C6-B04F-8377-2A2611D7A9D5}" dt="2023-05-02T14:17:42.836" v="1486" actId="1076"/>
          <ac:picMkLst>
            <pc:docMk/>
            <pc:sldMk cId="3652102193" sldId="279"/>
            <ac:picMk id="8" creationId="{72E3A10F-2F9E-562A-4FCC-DEA81C7FCA81}"/>
          </ac:picMkLst>
        </pc:picChg>
        <pc:picChg chg="add del mod">
          <ac:chgData name="Binil Kuriachan" userId="687e57b9-0402-4953-9ec2-5b6ca9a33b47" providerId="ADAL" clId="{A6BE55B3-C1C6-B04F-8377-2A2611D7A9D5}" dt="2023-05-02T13:14:54.067" v="871" actId="478"/>
          <ac:picMkLst>
            <pc:docMk/>
            <pc:sldMk cId="3652102193" sldId="279"/>
            <ac:picMk id="2050" creationId="{CA34AB7E-F4CE-814E-58D6-AA42B221A0BE}"/>
          </ac:picMkLst>
        </pc:picChg>
      </pc:sldChg>
      <pc:sldChg chg="addSp delSp modSp new mod">
        <pc:chgData name="Binil Kuriachan" userId="687e57b9-0402-4953-9ec2-5b6ca9a33b47" providerId="ADAL" clId="{A6BE55B3-C1C6-B04F-8377-2A2611D7A9D5}" dt="2023-05-02T15:21:29.334" v="2820" actId="404"/>
        <pc:sldMkLst>
          <pc:docMk/>
          <pc:sldMk cId="585818229" sldId="280"/>
        </pc:sldMkLst>
        <pc:spChg chg="mod">
          <ac:chgData name="Binil Kuriachan" userId="687e57b9-0402-4953-9ec2-5b6ca9a33b47" providerId="ADAL" clId="{A6BE55B3-C1C6-B04F-8377-2A2611D7A9D5}" dt="2023-05-02T15:06:08.658" v="2422" actId="20577"/>
          <ac:spMkLst>
            <pc:docMk/>
            <pc:sldMk cId="585818229" sldId="280"/>
            <ac:spMk id="2" creationId="{9B986359-D869-9E24-E185-860B07E4B2E3}"/>
          </ac:spMkLst>
        </pc:spChg>
        <pc:spChg chg="del mod">
          <ac:chgData name="Binil Kuriachan" userId="687e57b9-0402-4953-9ec2-5b6ca9a33b47" providerId="ADAL" clId="{A6BE55B3-C1C6-B04F-8377-2A2611D7A9D5}" dt="2023-05-02T15:10:04.479" v="2595" actId="478"/>
          <ac:spMkLst>
            <pc:docMk/>
            <pc:sldMk cId="585818229" sldId="280"/>
            <ac:spMk id="3" creationId="{228782FF-982A-E538-114A-E9D297B6C190}"/>
          </ac:spMkLst>
        </pc:spChg>
        <pc:spChg chg="add mod">
          <ac:chgData name="Binil Kuriachan" userId="687e57b9-0402-4953-9ec2-5b6ca9a33b47" providerId="ADAL" clId="{A6BE55B3-C1C6-B04F-8377-2A2611D7A9D5}" dt="2023-05-02T15:21:29.334" v="2820" actId="404"/>
          <ac:spMkLst>
            <pc:docMk/>
            <pc:sldMk cId="585818229" sldId="280"/>
            <ac:spMk id="4" creationId="{757F1450-256D-552C-C494-F3CF5FB153A9}"/>
          </ac:spMkLst>
        </pc:spChg>
        <pc:spChg chg="add mod">
          <ac:chgData name="Binil Kuriachan" userId="687e57b9-0402-4953-9ec2-5b6ca9a33b47" providerId="ADAL" clId="{A6BE55B3-C1C6-B04F-8377-2A2611D7A9D5}" dt="2023-05-02T15:20:24.426" v="2813" actId="1076"/>
          <ac:spMkLst>
            <pc:docMk/>
            <pc:sldMk cId="585818229" sldId="280"/>
            <ac:spMk id="6" creationId="{B75B7104-E712-09B3-97ED-E31063766F64}"/>
          </ac:spMkLst>
        </pc:spChg>
        <pc:picChg chg="add del mod">
          <ac:chgData name="Binil Kuriachan" userId="687e57b9-0402-4953-9ec2-5b6ca9a33b47" providerId="ADAL" clId="{A6BE55B3-C1C6-B04F-8377-2A2611D7A9D5}" dt="2023-05-02T15:18:46.948" v="2781" actId="478"/>
          <ac:picMkLst>
            <pc:docMk/>
            <pc:sldMk cId="585818229" sldId="280"/>
            <ac:picMk id="5" creationId="{43614895-BF66-131E-5501-2E0E820480C9}"/>
          </ac:picMkLst>
        </pc:picChg>
        <pc:picChg chg="add mod">
          <ac:chgData name="Binil Kuriachan" userId="687e57b9-0402-4953-9ec2-5b6ca9a33b47" providerId="ADAL" clId="{A6BE55B3-C1C6-B04F-8377-2A2611D7A9D5}" dt="2023-05-02T15:21:10.419" v="2819" actId="1076"/>
          <ac:picMkLst>
            <pc:docMk/>
            <pc:sldMk cId="585818229" sldId="280"/>
            <ac:picMk id="3074" creationId="{51AFAD80-6EE3-E68A-3BE5-405C3EE83457}"/>
          </ac:picMkLst>
        </pc:picChg>
      </pc:sldChg>
      <pc:sldChg chg="addSp delSp modSp add mod">
        <pc:chgData name="Binil Kuriachan" userId="687e57b9-0402-4953-9ec2-5b6ca9a33b47" providerId="ADAL" clId="{A6BE55B3-C1C6-B04F-8377-2A2611D7A9D5}" dt="2023-05-06T09:17:51.098" v="8780" actId="1076"/>
        <pc:sldMkLst>
          <pc:docMk/>
          <pc:sldMk cId="1832430420" sldId="281"/>
        </pc:sldMkLst>
        <pc:spChg chg="mod">
          <ac:chgData name="Binil Kuriachan" userId="687e57b9-0402-4953-9ec2-5b6ca9a33b47" providerId="ADAL" clId="{A6BE55B3-C1C6-B04F-8377-2A2611D7A9D5}" dt="2023-05-02T17:07:02.999" v="3050" actId="14100"/>
          <ac:spMkLst>
            <pc:docMk/>
            <pc:sldMk cId="1832430420" sldId="281"/>
            <ac:spMk id="4" creationId="{757F1450-256D-552C-C494-F3CF5FB153A9}"/>
          </ac:spMkLst>
        </pc:spChg>
        <pc:spChg chg="mod">
          <ac:chgData name="Binil Kuriachan" userId="687e57b9-0402-4953-9ec2-5b6ca9a33b47" providerId="ADAL" clId="{A6BE55B3-C1C6-B04F-8377-2A2611D7A9D5}" dt="2023-05-02T17:08:50.306" v="3068" actId="207"/>
          <ac:spMkLst>
            <pc:docMk/>
            <pc:sldMk cId="1832430420" sldId="281"/>
            <ac:spMk id="6" creationId="{B75B7104-E712-09B3-97ED-E31063766F64}"/>
          </ac:spMkLst>
        </pc:spChg>
        <pc:spChg chg="add mod">
          <ac:chgData name="Binil Kuriachan" userId="687e57b9-0402-4953-9ec2-5b6ca9a33b47" providerId="ADAL" clId="{A6BE55B3-C1C6-B04F-8377-2A2611D7A9D5}" dt="2023-05-06T09:17:51.098" v="8780" actId="1076"/>
          <ac:spMkLst>
            <pc:docMk/>
            <pc:sldMk cId="1832430420" sldId="281"/>
            <ac:spMk id="7" creationId="{CF74FF72-216A-317A-90A2-75D71BB65C5D}"/>
          </ac:spMkLst>
        </pc:spChg>
        <pc:spChg chg="add mod">
          <ac:chgData name="Binil Kuriachan" userId="687e57b9-0402-4953-9ec2-5b6ca9a33b47" providerId="ADAL" clId="{A6BE55B3-C1C6-B04F-8377-2A2611D7A9D5}" dt="2023-05-02T17:23:10.821" v="3131" actId="1076"/>
          <ac:spMkLst>
            <pc:docMk/>
            <pc:sldMk cId="1832430420" sldId="281"/>
            <ac:spMk id="11" creationId="{F4DCF6C6-0D09-B6B0-D730-AA4F373D1CBD}"/>
          </ac:spMkLst>
        </pc:spChg>
        <pc:picChg chg="add mod">
          <ac:chgData name="Binil Kuriachan" userId="687e57b9-0402-4953-9ec2-5b6ca9a33b47" providerId="ADAL" clId="{A6BE55B3-C1C6-B04F-8377-2A2611D7A9D5}" dt="2023-05-02T17:07:19.703" v="3053" actId="1076"/>
          <ac:picMkLst>
            <pc:docMk/>
            <pc:sldMk cId="1832430420" sldId="281"/>
            <ac:picMk id="3" creationId="{4FED93D9-F10D-9D90-B86E-48F1D0D091FF}"/>
          </ac:picMkLst>
        </pc:picChg>
        <pc:picChg chg="add mod">
          <ac:chgData name="Binil Kuriachan" userId="687e57b9-0402-4953-9ec2-5b6ca9a33b47" providerId="ADAL" clId="{A6BE55B3-C1C6-B04F-8377-2A2611D7A9D5}" dt="2023-05-06T09:17:40.499" v="8779" actId="1076"/>
          <ac:picMkLst>
            <pc:docMk/>
            <pc:sldMk cId="1832430420" sldId="281"/>
            <ac:picMk id="5" creationId="{9F329644-AC94-005A-883D-3CA2093AAD37}"/>
          </ac:picMkLst>
        </pc:picChg>
        <pc:picChg chg="add del mod">
          <ac:chgData name="Binil Kuriachan" userId="687e57b9-0402-4953-9ec2-5b6ca9a33b47" providerId="ADAL" clId="{A6BE55B3-C1C6-B04F-8377-2A2611D7A9D5}" dt="2023-05-02T17:14:58.992" v="3117" actId="21"/>
          <ac:picMkLst>
            <pc:docMk/>
            <pc:sldMk cId="1832430420" sldId="281"/>
            <ac:picMk id="8" creationId="{0E217827-F77F-9DFE-04C7-495FB8B2556B}"/>
          </ac:picMkLst>
        </pc:picChg>
        <pc:picChg chg="add mod">
          <ac:chgData name="Binil Kuriachan" userId="687e57b9-0402-4953-9ec2-5b6ca9a33b47" providerId="ADAL" clId="{A6BE55B3-C1C6-B04F-8377-2A2611D7A9D5}" dt="2023-05-06T09:17:35.168" v="8777" actId="1076"/>
          <ac:picMkLst>
            <pc:docMk/>
            <pc:sldMk cId="1832430420" sldId="281"/>
            <ac:picMk id="9" creationId="{0C24FDDA-C7A0-377F-2E0F-70940D23FCE5}"/>
          </ac:picMkLst>
        </pc:picChg>
        <pc:picChg chg="del">
          <ac:chgData name="Binil Kuriachan" userId="687e57b9-0402-4953-9ec2-5b6ca9a33b47" providerId="ADAL" clId="{A6BE55B3-C1C6-B04F-8377-2A2611D7A9D5}" dt="2023-05-02T16:59:40.519" v="2922" actId="478"/>
          <ac:picMkLst>
            <pc:docMk/>
            <pc:sldMk cId="1832430420" sldId="281"/>
            <ac:picMk id="3074" creationId="{51AFAD80-6EE3-E68A-3BE5-405C3EE83457}"/>
          </ac:picMkLst>
        </pc:picChg>
      </pc:sldChg>
      <pc:sldChg chg="addSp delSp modSp add mod">
        <pc:chgData name="Binil Kuriachan" userId="687e57b9-0402-4953-9ec2-5b6ca9a33b47" providerId="ADAL" clId="{A6BE55B3-C1C6-B04F-8377-2A2611D7A9D5}" dt="2023-05-02T17:34:12.201" v="3284" actId="1076"/>
        <pc:sldMkLst>
          <pc:docMk/>
          <pc:sldMk cId="2513977468" sldId="282"/>
        </pc:sldMkLst>
        <pc:spChg chg="mod">
          <ac:chgData name="Binil Kuriachan" userId="687e57b9-0402-4953-9ec2-5b6ca9a33b47" providerId="ADAL" clId="{A6BE55B3-C1C6-B04F-8377-2A2611D7A9D5}" dt="2023-05-02T17:31:52.284" v="3254" actId="14100"/>
          <ac:spMkLst>
            <pc:docMk/>
            <pc:sldMk cId="2513977468" sldId="282"/>
            <ac:spMk id="4" creationId="{757F1450-256D-552C-C494-F3CF5FB153A9}"/>
          </ac:spMkLst>
        </pc:spChg>
        <pc:spChg chg="mod">
          <ac:chgData name="Binil Kuriachan" userId="687e57b9-0402-4953-9ec2-5b6ca9a33b47" providerId="ADAL" clId="{A6BE55B3-C1C6-B04F-8377-2A2611D7A9D5}" dt="2023-05-02T17:33:44.130" v="3279" actId="20577"/>
          <ac:spMkLst>
            <pc:docMk/>
            <pc:sldMk cId="2513977468" sldId="282"/>
            <ac:spMk id="6" creationId="{B75B7104-E712-09B3-97ED-E31063766F64}"/>
          </ac:spMkLst>
        </pc:spChg>
        <pc:spChg chg="mod">
          <ac:chgData name="Binil Kuriachan" userId="687e57b9-0402-4953-9ec2-5b6ca9a33b47" providerId="ADAL" clId="{A6BE55B3-C1C6-B04F-8377-2A2611D7A9D5}" dt="2023-05-02T17:34:03.404" v="3283" actId="1076"/>
          <ac:spMkLst>
            <pc:docMk/>
            <pc:sldMk cId="2513977468" sldId="282"/>
            <ac:spMk id="7" creationId="{CF74FF72-216A-317A-90A2-75D71BB65C5D}"/>
          </ac:spMkLst>
        </pc:spChg>
        <pc:spChg chg="del">
          <ac:chgData name="Binil Kuriachan" userId="687e57b9-0402-4953-9ec2-5b6ca9a33b47" providerId="ADAL" clId="{A6BE55B3-C1C6-B04F-8377-2A2611D7A9D5}" dt="2023-05-02T17:32:41.619" v="3267" actId="478"/>
          <ac:spMkLst>
            <pc:docMk/>
            <pc:sldMk cId="2513977468" sldId="282"/>
            <ac:spMk id="11" creationId="{F4DCF6C6-0D09-B6B0-D730-AA4F373D1CBD}"/>
          </ac:spMkLst>
        </pc:spChg>
        <pc:picChg chg="del">
          <ac:chgData name="Binil Kuriachan" userId="687e57b9-0402-4953-9ec2-5b6ca9a33b47" providerId="ADAL" clId="{A6BE55B3-C1C6-B04F-8377-2A2611D7A9D5}" dt="2023-05-02T17:26:30.401" v="3204" actId="478"/>
          <ac:picMkLst>
            <pc:docMk/>
            <pc:sldMk cId="2513977468" sldId="282"/>
            <ac:picMk id="3" creationId="{4FED93D9-F10D-9D90-B86E-48F1D0D091FF}"/>
          </ac:picMkLst>
        </pc:picChg>
        <pc:picChg chg="add mod">
          <ac:chgData name="Binil Kuriachan" userId="687e57b9-0402-4953-9ec2-5b6ca9a33b47" providerId="ADAL" clId="{A6BE55B3-C1C6-B04F-8377-2A2611D7A9D5}" dt="2023-05-02T17:34:12.201" v="3284" actId="1076"/>
          <ac:picMkLst>
            <pc:docMk/>
            <pc:sldMk cId="2513977468" sldId="282"/>
            <ac:picMk id="5" creationId="{8A03CAF9-2BD3-7E42-F614-69EF3FC0A470}"/>
          </ac:picMkLst>
        </pc:picChg>
        <pc:picChg chg="del">
          <ac:chgData name="Binil Kuriachan" userId="687e57b9-0402-4953-9ec2-5b6ca9a33b47" providerId="ADAL" clId="{A6BE55B3-C1C6-B04F-8377-2A2611D7A9D5}" dt="2023-05-02T17:33:36.763" v="3277" actId="478"/>
          <ac:picMkLst>
            <pc:docMk/>
            <pc:sldMk cId="2513977468" sldId="282"/>
            <ac:picMk id="9" creationId="{0C24FDDA-C7A0-377F-2E0F-70940D23FCE5}"/>
          </ac:picMkLst>
        </pc:picChg>
      </pc:sldChg>
      <pc:sldChg chg="addSp delSp modSp add mod">
        <pc:chgData name="Binil Kuriachan" userId="687e57b9-0402-4953-9ec2-5b6ca9a33b47" providerId="ADAL" clId="{A6BE55B3-C1C6-B04F-8377-2A2611D7A9D5}" dt="2023-05-02T20:03:18.458" v="5519" actId="1076"/>
        <pc:sldMkLst>
          <pc:docMk/>
          <pc:sldMk cId="791612691" sldId="283"/>
        </pc:sldMkLst>
        <pc:spChg chg="mod">
          <ac:chgData name="Binil Kuriachan" userId="687e57b9-0402-4953-9ec2-5b6ca9a33b47" providerId="ADAL" clId="{A6BE55B3-C1C6-B04F-8377-2A2611D7A9D5}" dt="2023-05-02T19:52:00.532" v="4945" actId="20577"/>
          <ac:spMkLst>
            <pc:docMk/>
            <pc:sldMk cId="791612691" sldId="283"/>
            <ac:spMk id="2" creationId="{858BBDB0-D5EA-1920-E5CC-EE76D3488E56}"/>
          </ac:spMkLst>
        </pc:spChg>
        <pc:spChg chg="add mod">
          <ac:chgData name="Binil Kuriachan" userId="687e57b9-0402-4953-9ec2-5b6ca9a33b47" providerId="ADAL" clId="{A6BE55B3-C1C6-B04F-8377-2A2611D7A9D5}" dt="2023-05-02T19:58:31.015" v="5483" actId="1076"/>
          <ac:spMkLst>
            <pc:docMk/>
            <pc:sldMk cId="791612691" sldId="283"/>
            <ac:spMk id="3" creationId="{A738509D-D91B-F344-E1A1-D6FC0615C2D4}"/>
          </ac:spMkLst>
        </pc:spChg>
        <pc:spChg chg="add mod">
          <ac:chgData name="Binil Kuriachan" userId="687e57b9-0402-4953-9ec2-5b6ca9a33b47" providerId="ADAL" clId="{A6BE55B3-C1C6-B04F-8377-2A2611D7A9D5}" dt="2023-05-02T19:58:23.953" v="5481" actId="1076"/>
          <ac:spMkLst>
            <pc:docMk/>
            <pc:sldMk cId="791612691" sldId="283"/>
            <ac:spMk id="4" creationId="{7521800D-3407-317A-60DE-2036826322C5}"/>
          </ac:spMkLst>
        </pc:spChg>
        <pc:spChg chg="del">
          <ac:chgData name="Binil Kuriachan" userId="687e57b9-0402-4953-9ec2-5b6ca9a33b47" providerId="ADAL" clId="{A6BE55B3-C1C6-B04F-8377-2A2611D7A9D5}" dt="2023-05-02T19:52:04.273" v="4946" actId="478"/>
          <ac:spMkLst>
            <pc:docMk/>
            <pc:sldMk cId="791612691" sldId="283"/>
            <ac:spMk id="5" creationId="{4B56EE4D-7EA7-DB25-FF38-D6407F43221F}"/>
          </ac:spMkLst>
        </pc:spChg>
        <pc:spChg chg="del">
          <ac:chgData name="Binil Kuriachan" userId="687e57b9-0402-4953-9ec2-5b6ca9a33b47" providerId="ADAL" clId="{A6BE55B3-C1C6-B04F-8377-2A2611D7A9D5}" dt="2023-05-02T19:52:07.403" v="4947" actId="478"/>
          <ac:spMkLst>
            <pc:docMk/>
            <pc:sldMk cId="791612691" sldId="283"/>
            <ac:spMk id="6" creationId="{A962E914-4686-DEFD-17A6-9CA4AA628DF8}"/>
          </ac:spMkLst>
        </pc:spChg>
        <pc:spChg chg="del">
          <ac:chgData name="Binil Kuriachan" userId="687e57b9-0402-4953-9ec2-5b6ca9a33b47" providerId="ADAL" clId="{A6BE55B3-C1C6-B04F-8377-2A2611D7A9D5}" dt="2023-05-02T19:52:09.667" v="4948" actId="478"/>
          <ac:spMkLst>
            <pc:docMk/>
            <pc:sldMk cId="791612691" sldId="283"/>
            <ac:spMk id="7" creationId="{C041312D-C499-F8AF-3743-688D72F0FECA}"/>
          </ac:spMkLst>
        </pc:spChg>
        <pc:spChg chg="mod">
          <ac:chgData name="Binil Kuriachan" userId="687e57b9-0402-4953-9ec2-5b6ca9a33b47" providerId="ADAL" clId="{A6BE55B3-C1C6-B04F-8377-2A2611D7A9D5}" dt="2023-05-02T19:59:03.641" v="5517" actId="20577"/>
          <ac:spMkLst>
            <pc:docMk/>
            <pc:sldMk cId="791612691" sldId="283"/>
            <ac:spMk id="10" creationId="{3BBE0759-7B86-A872-BDFC-5A339E7AABAB}"/>
          </ac:spMkLst>
        </pc:spChg>
        <pc:spChg chg="mod">
          <ac:chgData name="Binil Kuriachan" userId="687e57b9-0402-4953-9ec2-5b6ca9a33b47" providerId="ADAL" clId="{A6BE55B3-C1C6-B04F-8377-2A2611D7A9D5}" dt="2023-05-02T20:03:18.458" v="5519" actId="1076"/>
          <ac:spMkLst>
            <pc:docMk/>
            <pc:sldMk cId="791612691" sldId="283"/>
            <ac:spMk id="11" creationId="{E6C8CD63-92FF-23AC-A25E-2F0C396A1E9C}"/>
          </ac:spMkLst>
        </pc:spChg>
        <pc:picChg chg="del">
          <ac:chgData name="Binil Kuriachan" userId="687e57b9-0402-4953-9ec2-5b6ca9a33b47" providerId="ADAL" clId="{A6BE55B3-C1C6-B04F-8377-2A2611D7A9D5}" dt="2023-05-02T19:53:02.486" v="4950" actId="478"/>
          <ac:picMkLst>
            <pc:docMk/>
            <pc:sldMk cId="791612691" sldId="283"/>
            <ac:picMk id="8" creationId="{DE5AA6AD-71C2-D7DA-AC5B-4720315382F0}"/>
          </ac:picMkLst>
        </pc:picChg>
        <pc:picChg chg="del">
          <ac:chgData name="Binil Kuriachan" userId="687e57b9-0402-4953-9ec2-5b6ca9a33b47" providerId="ADAL" clId="{A6BE55B3-C1C6-B04F-8377-2A2611D7A9D5}" dt="2023-05-02T19:53:04.190" v="4951" actId="478"/>
          <ac:picMkLst>
            <pc:docMk/>
            <pc:sldMk cId="791612691" sldId="283"/>
            <ac:picMk id="9" creationId="{AEDDE65F-2231-16C6-02DD-1E87C0288220}"/>
          </ac:picMkLst>
        </pc:picChg>
      </pc:sldChg>
      <pc:sldChg chg="addSp delSp modSp add mod">
        <pc:chgData name="Binil Kuriachan" userId="687e57b9-0402-4953-9ec2-5b6ca9a33b47" providerId="ADAL" clId="{A6BE55B3-C1C6-B04F-8377-2A2611D7A9D5}" dt="2023-05-02T20:28:42.502" v="6844" actId="1076"/>
        <pc:sldMkLst>
          <pc:docMk/>
          <pc:sldMk cId="2124270476" sldId="284"/>
        </pc:sldMkLst>
        <pc:spChg chg="mod">
          <ac:chgData name="Binil Kuriachan" userId="687e57b9-0402-4953-9ec2-5b6ca9a33b47" providerId="ADAL" clId="{A6BE55B3-C1C6-B04F-8377-2A2611D7A9D5}" dt="2023-05-02T20:24:47.897" v="6759" actId="20577"/>
          <ac:spMkLst>
            <pc:docMk/>
            <pc:sldMk cId="2124270476" sldId="284"/>
            <ac:spMk id="2" creationId="{2EE4BBAD-7A08-0546-DE36-B7E3330485F7}"/>
          </ac:spMkLst>
        </pc:spChg>
        <pc:spChg chg="mod">
          <ac:chgData name="Binil Kuriachan" userId="687e57b9-0402-4953-9ec2-5b6ca9a33b47" providerId="ADAL" clId="{A6BE55B3-C1C6-B04F-8377-2A2611D7A9D5}" dt="2023-05-02T20:24:57.018" v="6760" actId="1076"/>
          <ac:spMkLst>
            <pc:docMk/>
            <pc:sldMk cId="2124270476" sldId="284"/>
            <ac:spMk id="3" creationId="{187DE681-72D5-7EA1-7BCA-39FEEFC49DE4}"/>
          </ac:spMkLst>
        </pc:spChg>
        <pc:spChg chg="add mod">
          <ac:chgData name="Binil Kuriachan" userId="687e57b9-0402-4953-9ec2-5b6ca9a33b47" providerId="ADAL" clId="{A6BE55B3-C1C6-B04F-8377-2A2611D7A9D5}" dt="2023-05-02T20:26:34.198" v="6797" actId="404"/>
          <ac:spMkLst>
            <pc:docMk/>
            <pc:sldMk cId="2124270476" sldId="284"/>
            <ac:spMk id="13" creationId="{14812380-107A-39B8-F06E-6E22392C85A3}"/>
          </ac:spMkLst>
        </pc:spChg>
        <pc:spChg chg="add mod">
          <ac:chgData name="Binil Kuriachan" userId="687e57b9-0402-4953-9ec2-5b6ca9a33b47" providerId="ADAL" clId="{A6BE55B3-C1C6-B04F-8377-2A2611D7A9D5}" dt="2023-05-02T20:28:42.502" v="6844" actId="1076"/>
          <ac:spMkLst>
            <pc:docMk/>
            <pc:sldMk cId="2124270476" sldId="284"/>
            <ac:spMk id="16" creationId="{27668022-C8FF-B3B2-6E76-395EF7EA1799}"/>
          </ac:spMkLst>
        </pc:spChg>
        <pc:spChg chg="add mod">
          <ac:chgData name="Binil Kuriachan" userId="687e57b9-0402-4953-9ec2-5b6ca9a33b47" providerId="ADAL" clId="{A6BE55B3-C1C6-B04F-8377-2A2611D7A9D5}" dt="2023-05-02T20:28:21.305" v="6837" actId="20577"/>
          <ac:spMkLst>
            <pc:docMk/>
            <pc:sldMk cId="2124270476" sldId="284"/>
            <ac:spMk id="18" creationId="{6C2E9D7B-65D7-D35C-F9BB-CF84F92AE1FB}"/>
          </ac:spMkLst>
        </pc:spChg>
        <pc:picChg chg="del">
          <ac:chgData name="Binil Kuriachan" userId="687e57b9-0402-4953-9ec2-5b6ca9a33b47" providerId="ADAL" clId="{A6BE55B3-C1C6-B04F-8377-2A2611D7A9D5}" dt="2023-05-02T20:21:38.606" v="6388" actId="478"/>
          <ac:picMkLst>
            <pc:docMk/>
            <pc:sldMk cId="2124270476" sldId="284"/>
            <ac:picMk id="4" creationId="{10796DDC-5010-ADC7-4012-C8E46C4EBEEA}"/>
          </ac:picMkLst>
        </pc:picChg>
        <pc:picChg chg="del">
          <ac:chgData name="Binil Kuriachan" userId="687e57b9-0402-4953-9ec2-5b6ca9a33b47" providerId="ADAL" clId="{A6BE55B3-C1C6-B04F-8377-2A2611D7A9D5}" dt="2023-05-02T20:21:39.231" v="6389" actId="478"/>
          <ac:picMkLst>
            <pc:docMk/>
            <pc:sldMk cId="2124270476" sldId="284"/>
            <ac:picMk id="5" creationId="{27832C05-9B55-ED0F-DCAF-34A86F4F3250}"/>
          </ac:picMkLst>
        </pc:picChg>
        <pc:picChg chg="del">
          <ac:chgData name="Binil Kuriachan" userId="687e57b9-0402-4953-9ec2-5b6ca9a33b47" providerId="ADAL" clId="{A6BE55B3-C1C6-B04F-8377-2A2611D7A9D5}" dt="2023-05-02T20:21:39.821" v="6390" actId="478"/>
          <ac:picMkLst>
            <pc:docMk/>
            <pc:sldMk cId="2124270476" sldId="284"/>
            <ac:picMk id="6" creationId="{19AF49E3-03E9-871F-F7DF-43063596F19D}"/>
          </ac:picMkLst>
        </pc:picChg>
        <pc:picChg chg="del">
          <ac:chgData name="Binil Kuriachan" userId="687e57b9-0402-4953-9ec2-5b6ca9a33b47" providerId="ADAL" clId="{A6BE55B3-C1C6-B04F-8377-2A2611D7A9D5}" dt="2023-05-02T20:21:41.413" v="6393" actId="478"/>
          <ac:picMkLst>
            <pc:docMk/>
            <pc:sldMk cId="2124270476" sldId="284"/>
            <ac:picMk id="7" creationId="{2B0C8777-5C86-F958-4FBC-255567C3F203}"/>
          </ac:picMkLst>
        </pc:picChg>
        <pc:picChg chg="del">
          <ac:chgData name="Binil Kuriachan" userId="687e57b9-0402-4953-9ec2-5b6ca9a33b47" providerId="ADAL" clId="{A6BE55B3-C1C6-B04F-8377-2A2611D7A9D5}" dt="2023-05-02T20:21:40.865" v="6392" actId="478"/>
          <ac:picMkLst>
            <pc:docMk/>
            <pc:sldMk cId="2124270476" sldId="284"/>
            <ac:picMk id="8" creationId="{938DDCC2-9126-80D3-427F-2CD5A182A0C9}"/>
          </ac:picMkLst>
        </pc:picChg>
        <pc:picChg chg="del">
          <ac:chgData name="Binil Kuriachan" userId="687e57b9-0402-4953-9ec2-5b6ca9a33b47" providerId="ADAL" clId="{A6BE55B3-C1C6-B04F-8377-2A2611D7A9D5}" dt="2023-05-02T20:21:40.343" v="6391" actId="478"/>
          <ac:picMkLst>
            <pc:docMk/>
            <pc:sldMk cId="2124270476" sldId="284"/>
            <ac:picMk id="9" creationId="{EE927730-F29B-5834-4A2C-61C11DBC2F97}"/>
          </ac:picMkLst>
        </pc:picChg>
        <pc:picChg chg="add mod">
          <ac:chgData name="Binil Kuriachan" userId="687e57b9-0402-4953-9ec2-5b6ca9a33b47" providerId="ADAL" clId="{A6BE55B3-C1C6-B04F-8377-2A2611D7A9D5}" dt="2023-05-02T20:26:38.541" v="6798" actId="1076"/>
          <ac:picMkLst>
            <pc:docMk/>
            <pc:sldMk cId="2124270476" sldId="284"/>
            <ac:picMk id="10" creationId="{6800B958-1D8B-051F-5BE6-335AB144F99F}"/>
          </ac:picMkLst>
        </pc:picChg>
        <pc:picChg chg="del">
          <ac:chgData name="Binil Kuriachan" userId="687e57b9-0402-4953-9ec2-5b6ca9a33b47" providerId="ADAL" clId="{A6BE55B3-C1C6-B04F-8377-2A2611D7A9D5}" dt="2023-05-02T20:21:42.047" v="6394" actId="478"/>
          <ac:picMkLst>
            <pc:docMk/>
            <pc:sldMk cId="2124270476" sldId="284"/>
            <ac:picMk id="11" creationId="{55310E2D-F336-5287-C689-D1D9DACDAC59}"/>
          </ac:picMkLst>
        </pc:picChg>
        <pc:picChg chg="del">
          <ac:chgData name="Binil Kuriachan" userId="687e57b9-0402-4953-9ec2-5b6ca9a33b47" providerId="ADAL" clId="{A6BE55B3-C1C6-B04F-8377-2A2611D7A9D5}" dt="2023-05-02T20:21:42.550" v="6395" actId="478"/>
          <ac:picMkLst>
            <pc:docMk/>
            <pc:sldMk cId="2124270476" sldId="284"/>
            <ac:picMk id="12" creationId="{11C50ED4-121A-B0B9-B563-A7A8F2B17654}"/>
          </ac:picMkLst>
        </pc:picChg>
        <pc:picChg chg="del">
          <ac:chgData name="Binil Kuriachan" userId="687e57b9-0402-4953-9ec2-5b6ca9a33b47" providerId="ADAL" clId="{A6BE55B3-C1C6-B04F-8377-2A2611D7A9D5}" dt="2023-05-02T20:21:43.156" v="6396" actId="478"/>
          <ac:picMkLst>
            <pc:docMk/>
            <pc:sldMk cId="2124270476" sldId="284"/>
            <ac:picMk id="14" creationId="{61B3D091-973C-FE5B-F961-AD3A1B4E039B}"/>
          </ac:picMkLst>
        </pc:picChg>
        <pc:picChg chg="add mod">
          <ac:chgData name="Binil Kuriachan" userId="687e57b9-0402-4953-9ec2-5b6ca9a33b47" providerId="ADAL" clId="{A6BE55B3-C1C6-B04F-8377-2A2611D7A9D5}" dt="2023-05-02T20:28:40.151" v="6843" actId="1076"/>
          <ac:picMkLst>
            <pc:docMk/>
            <pc:sldMk cId="2124270476" sldId="284"/>
            <ac:picMk id="15" creationId="{B8395FC7-5513-162B-8EDC-4083B3BF0C30}"/>
          </ac:picMkLst>
        </pc:picChg>
        <pc:picChg chg="add mod">
          <ac:chgData name="Binil Kuriachan" userId="687e57b9-0402-4953-9ec2-5b6ca9a33b47" providerId="ADAL" clId="{A6BE55B3-C1C6-B04F-8377-2A2611D7A9D5}" dt="2023-05-02T20:28:04.189" v="6816" actId="14100"/>
          <ac:picMkLst>
            <pc:docMk/>
            <pc:sldMk cId="2124270476" sldId="284"/>
            <ac:picMk id="17" creationId="{3C57DD33-5830-EE8C-2B8C-885B92A8123C}"/>
          </ac:picMkLst>
        </pc:picChg>
      </pc:sldChg>
      <pc:sldChg chg="addSp delSp modSp new del mod">
        <pc:chgData name="Binil Kuriachan" userId="687e57b9-0402-4953-9ec2-5b6ca9a33b47" providerId="ADAL" clId="{A6BE55B3-C1C6-B04F-8377-2A2611D7A9D5}" dt="2023-05-07T07:29:46.907" v="9633" actId="2696"/>
        <pc:sldMkLst>
          <pc:docMk/>
          <pc:sldMk cId="3480349153" sldId="285"/>
        </pc:sldMkLst>
        <pc:spChg chg="mod">
          <ac:chgData name="Binil Kuriachan" userId="687e57b9-0402-4953-9ec2-5b6ca9a33b47" providerId="ADAL" clId="{A6BE55B3-C1C6-B04F-8377-2A2611D7A9D5}" dt="2023-05-07T05:00:13.787" v="8810" actId="20577"/>
          <ac:spMkLst>
            <pc:docMk/>
            <pc:sldMk cId="3480349153" sldId="285"/>
            <ac:spMk id="2" creationId="{769C6EFE-FF54-F038-2791-80E07226EEF8}"/>
          </ac:spMkLst>
        </pc:spChg>
        <pc:spChg chg="del">
          <ac:chgData name="Binil Kuriachan" userId="687e57b9-0402-4953-9ec2-5b6ca9a33b47" providerId="ADAL" clId="{A6BE55B3-C1C6-B04F-8377-2A2611D7A9D5}" dt="2023-05-06T04:43:13.820" v="6908" actId="478"/>
          <ac:spMkLst>
            <pc:docMk/>
            <pc:sldMk cId="3480349153" sldId="285"/>
            <ac:spMk id="3" creationId="{4C775EA4-A562-C26F-E7A2-6F2AE571B40A}"/>
          </ac:spMkLst>
        </pc:spChg>
        <pc:spChg chg="add mod">
          <ac:chgData name="Binil Kuriachan" userId="687e57b9-0402-4953-9ec2-5b6ca9a33b47" providerId="ADAL" clId="{A6BE55B3-C1C6-B04F-8377-2A2611D7A9D5}" dt="2023-05-07T05:20:49.955" v="9627" actId="1076"/>
          <ac:spMkLst>
            <pc:docMk/>
            <pc:sldMk cId="3480349153" sldId="285"/>
            <ac:spMk id="4" creationId="{2908B8FC-1048-901D-61AA-E94B685418E1}"/>
          </ac:spMkLst>
        </pc:spChg>
        <pc:picChg chg="add mod">
          <ac:chgData name="Binil Kuriachan" userId="687e57b9-0402-4953-9ec2-5b6ca9a33b47" providerId="ADAL" clId="{A6BE55B3-C1C6-B04F-8377-2A2611D7A9D5}" dt="2023-05-07T07:21:07.541" v="9632" actId="1076"/>
          <ac:picMkLst>
            <pc:docMk/>
            <pc:sldMk cId="3480349153" sldId="285"/>
            <ac:picMk id="3074" creationId="{B926EE5F-42F2-A574-2280-C5AE36F0D943}"/>
          </ac:picMkLst>
        </pc:picChg>
      </pc:sldChg>
      <pc:sldChg chg="addSp delSp modSp new mod">
        <pc:chgData name="Binil Kuriachan" userId="687e57b9-0402-4953-9ec2-5b6ca9a33b47" providerId="ADAL" clId="{A6BE55B3-C1C6-B04F-8377-2A2611D7A9D5}" dt="2023-05-06T06:49:00.519" v="8239" actId="948"/>
        <pc:sldMkLst>
          <pc:docMk/>
          <pc:sldMk cId="1844181795" sldId="286"/>
        </pc:sldMkLst>
        <pc:spChg chg="mod">
          <ac:chgData name="Binil Kuriachan" userId="687e57b9-0402-4953-9ec2-5b6ca9a33b47" providerId="ADAL" clId="{A6BE55B3-C1C6-B04F-8377-2A2611D7A9D5}" dt="2023-05-06T05:03:34.075" v="7627" actId="20577"/>
          <ac:spMkLst>
            <pc:docMk/>
            <pc:sldMk cId="1844181795" sldId="286"/>
            <ac:spMk id="2" creationId="{FD380EBB-505F-9CCD-3D88-0122A67E6681}"/>
          </ac:spMkLst>
        </pc:spChg>
        <pc:spChg chg="del">
          <ac:chgData name="Binil Kuriachan" userId="687e57b9-0402-4953-9ec2-5b6ca9a33b47" providerId="ADAL" clId="{A6BE55B3-C1C6-B04F-8377-2A2611D7A9D5}" dt="2023-05-06T05:56:56.737" v="7628" actId="478"/>
          <ac:spMkLst>
            <pc:docMk/>
            <pc:sldMk cId="1844181795" sldId="286"/>
            <ac:spMk id="3" creationId="{8968D598-F8BE-DA5C-A7BE-9685C90F2AEF}"/>
          </ac:spMkLst>
        </pc:spChg>
        <pc:spChg chg="add del mod">
          <ac:chgData name="Binil Kuriachan" userId="687e57b9-0402-4953-9ec2-5b6ca9a33b47" providerId="ADAL" clId="{A6BE55B3-C1C6-B04F-8377-2A2611D7A9D5}" dt="2023-05-06T05:57:06.503" v="7633"/>
          <ac:spMkLst>
            <pc:docMk/>
            <pc:sldMk cId="1844181795" sldId="286"/>
            <ac:spMk id="4" creationId="{21F3BF0C-3EC3-CB2B-3AE2-94D7445C3301}"/>
          </ac:spMkLst>
        </pc:spChg>
        <pc:spChg chg="add mod">
          <ac:chgData name="Binil Kuriachan" userId="687e57b9-0402-4953-9ec2-5b6ca9a33b47" providerId="ADAL" clId="{A6BE55B3-C1C6-B04F-8377-2A2611D7A9D5}" dt="2023-05-06T06:36:50.722" v="8007" actId="20577"/>
          <ac:spMkLst>
            <pc:docMk/>
            <pc:sldMk cId="1844181795" sldId="286"/>
            <ac:spMk id="6" creationId="{E16AF8B2-0CA3-C25E-8DB2-15E151EE0643}"/>
          </ac:spMkLst>
        </pc:spChg>
        <pc:spChg chg="add mod">
          <ac:chgData name="Binil Kuriachan" userId="687e57b9-0402-4953-9ec2-5b6ca9a33b47" providerId="ADAL" clId="{A6BE55B3-C1C6-B04F-8377-2A2611D7A9D5}" dt="2023-05-06T06:40:25.818" v="8143" actId="113"/>
          <ac:spMkLst>
            <pc:docMk/>
            <pc:sldMk cId="1844181795" sldId="286"/>
            <ac:spMk id="17" creationId="{3B3C92A6-06CD-0902-3C77-FA59D503C7F7}"/>
          </ac:spMkLst>
        </pc:spChg>
        <pc:spChg chg="add mod">
          <ac:chgData name="Binil Kuriachan" userId="687e57b9-0402-4953-9ec2-5b6ca9a33b47" providerId="ADAL" clId="{A6BE55B3-C1C6-B04F-8377-2A2611D7A9D5}" dt="2023-05-06T06:49:00.519" v="8239" actId="948"/>
          <ac:spMkLst>
            <pc:docMk/>
            <pc:sldMk cId="1844181795" sldId="286"/>
            <ac:spMk id="20" creationId="{BF761A24-7C9A-6494-B832-4CDC16C2B164}"/>
          </ac:spMkLst>
        </pc:spChg>
        <pc:grpChg chg="add mod">
          <ac:chgData name="Binil Kuriachan" userId="687e57b9-0402-4953-9ec2-5b6ca9a33b47" providerId="ADAL" clId="{A6BE55B3-C1C6-B04F-8377-2A2611D7A9D5}" dt="2023-05-06T06:36:59.616" v="8008" actId="1076"/>
          <ac:grpSpMkLst>
            <pc:docMk/>
            <pc:sldMk cId="1844181795" sldId="286"/>
            <ac:grpSpMk id="14" creationId="{3FE94CE3-6DB1-B955-4312-879D1AA3332E}"/>
          </ac:grpSpMkLst>
        </pc:grpChg>
        <pc:picChg chg="add mod">
          <ac:chgData name="Binil Kuriachan" userId="687e57b9-0402-4953-9ec2-5b6ca9a33b47" providerId="ADAL" clId="{A6BE55B3-C1C6-B04F-8377-2A2611D7A9D5}" dt="2023-05-06T06:29:41.018" v="8000" actId="164"/>
          <ac:picMkLst>
            <pc:docMk/>
            <pc:sldMk cId="1844181795" sldId="286"/>
            <ac:picMk id="7" creationId="{DD6DE316-222D-353F-B4C8-61D8B7535A67}"/>
          </ac:picMkLst>
        </pc:picChg>
        <pc:picChg chg="add mod">
          <ac:chgData name="Binil Kuriachan" userId="687e57b9-0402-4953-9ec2-5b6ca9a33b47" providerId="ADAL" clId="{A6BE55B3-C1C6-B04F-8377-2A2611D7A9D5}" dt="2023-05-06T06:29:41.018" v="8000" actId="164"/>
          <ac:picMkLst>
            <pc:docMk/>
            <pc:sldMk cId="1844181795" sldId="286"/>
            <ac:picMk id="8" creationId="{A7A384C0-4EA5-D844-B559-9B13F289568C}"/>
          </ac:picMkLst>
        </pc:picChg>
        <pc:picChg chg="add del mod">
          <ac:chgData name="Binil Kuriachan" userId="687e57b9-0402-4953-9ec2-5b6ca9a33b47" providerId="ADAL" clId="{A6BE55B3-C1C6-B04F-8377-2A2611D7A9D5}" dt="2023-05-06T06:28:05.400" v="7957" actId="478"/>
          <ac:picMkLst>
            <pc:docMk/>
            <pc:sldMk cId="1844181795" sldId="286"/>
            <ac:picMk id="9" creationId="{B578DE7E-179C-1179-E304-67D4A6328870}"/>
          </ac:picMkLst>
        </pc:picChg>
        <pc:picChg chg="add del mod">
          <ac:chgData name="Binil Kuriachan" userId="687e57b9-0402-4953-9ec2-5b6ca9a33b47" providerId="ADAL" clId="{A6BE55B3-C1C6-B04F-8377-2A2611D7A9D5}" dt="2023-05-06T06:29:21.655" v="7999" actId="478"/>
          <ac:picMkLst>
            <pc:docMk/>
            <pc:sldMk cId="1844181795" sldId="286"/>
            <ac:picMk id="10" creationId="{5E630F67-A1C6-3ADA-3AF2-3610E14DECE6}"/>
          </ac:picMkLst>
        </pc:picChg>
        <pc:picChg chg="add mod">
          <ac:chgData name="Binil Kuriachan" userId="687e57b9-0402-4953-9ec2-5b6ca9a33b47" providerId="ADAL" clId="{A6BE55B3-C1C6-B04F-8377-2A2611D7A9D5}" dt="2023-05-06T06:29:41.018" v="8000" actId="164"/>
          <ac:picMkLst>
            <pc:docMk/>
            <pc:sldMk cId="1844181795" sldId="286"/>
            <ac:picMk id="11" creationId="{E7042395-CFFD-D1D4-8979-AEC0680608CB}"/>
          </ac:picMkLst>
        </pc:picChg>
        <pc:picChg chg="add mod">
          <ac:chgData name="Binil Kuriachan" userId="687e57b9-0402-4953-9ec2-5b6ca9a33b47" providerId="ADAL" clId="{A6BE55B3-C1C6-B04F-8377-2A2611D7A9D5}" dt="2023-05-06T06:37:05.860" v="8010" actId="1076"/>
          <ac:picMkLst>
            <pc:docMk/>
            <pc:sldMk cId="1844181795" sldId="286"/>
            <ac:picMk id="12" creationId="{0ADA377F-C5D2-26D9-298E-B30A6055FA29}"/>
          </ac:picMkLst>
        </pc:picChg>
        <pc:picChg chg="add mod">
          <ac:chgData name="Binil Kuriachan" userId="687e57b9-0402-4953-9ec2-5b6ca9a33b47" providerId="ADAL" clId="{A6BE55B3-C1C6-B04F-8377-2A2611D7A9D5}" dt="2023-05-06T06:29:41.018" v="8000" actId="164"/>
          <ac:picMkLst>
            <pc:docMk/>
            <pc:sldMk cId="1844181795" sldId="286"/>
            <ac:picMk id="13" creationId="{7202ACED-5BE7-6688-112F-9D348B3D9BE6}"/>
          </ac:picMkLst>
        </pc:picChg>
        <pc:picChg chg="add mod">
          <ac:chgData name="Binil Kuriachan" userId="687e57b9-0402-4953-9ec2-5b6ca9a33b47" providerId="ADAL" clId="{A6BE55B3-C1C6-B04F-8377-2A2611D7A9D5}" dt="2023-05-06T06:38:21.541" v="8015" actId="14100"/>
          <ac:picMkLst>
            <pc:docMk/>
            <pc:sldMk cId="1844181795" sldId="286"/>
            <ac:picMk id="15" creationId="{A8D05FED-88E2-6F59-A3F8-A97F0108D707}"/>
          </ac:picMkLst>
        </pc:picChg>
        <pc:picChg chg="add mod">
          <ac:chgData name="Binil Kuriachan" userId="687e57b9-0402-4953-9ec2-5b6ca9a33b47" providerId="ADAL" clId="{A6BE55B3-C1C6-B04F-8377-2A2611D7A9D5}" dt="2023-05-06T06:38:24.193" v="8016" actId="1076"/>
          <ac:picMkLst>
            <pc:docMk/>
            <pc:sldMk cId="1844181795" sldId="286"/>
            <ac:picMk id="16" creationId="{79FBA220-1BF5-8BA4-24B5-6E6656393C9A}"/>
          </ac:picMkLst>
        </pc:picChg>
        <pc:picChg chg="add del mod">
          <ac:chgData name="Binil Kuriachan" userId="687e57b9-0402-4953-9ec2-5b6ca9a33b47" providerId="ADAL" clId="{A6BE55B3-C1C6-B04F-8377-2A2611D7A9D5}" dt="2023-05-06T06:46:53.104" v="8147" actId="478"/>
          <ac:picMkLst>
            <pc:docMk/>
            <pc:sldMk cId="1844181795" sldId="286"/>
            <ac:picMk id="18" creationId="{9F0ADD9B-DC8B-8165-5E41-48D25AC08099}"/>
          </ac:picMkLst>
        </pc:picChg>
      </pc:sldChg>
      <pc:sldChg chg="delSp modSp new del mod">
        <pc:chgData name="Binil Kuriachan" userId="687e57b9-0402-4953-9ec2-5b6ca9a33b47" providerId="ADAL" clId="{A6BE55B3-C1C6-B04F-8377-2A2611D7A9D5}" dt="2023-05-06T07:10:39.183" v="8557" actId="2696"/>
        <pc:sldMkLst>
          <pc:docMk/>
          <pc:sldMk cId="3882062579" sldId="287"/>
        </pc:sldMkLst>
        <pc:spChg chg="mod">
          <ac:chgData name="Binil Kuriachan" userId="687e57b9-0402-4953-9ec2-5b6ca9a33b47" providerId="ADAL" clId="{A6BE55B3-C1C6-B04F-8377-2A2611D7A9D5}" dt="2023-05-06T07:09:08.534" v="8544" actId="27636"/>
          <ac:spMkLst>
            <pc:docMk/>
            <pc:sldMk cId="3882062579" sldId="287"/>
            <ac:spMk id="2" creationId="{F80FD71F-2C21-5EC9-6C61-31C67FF3DDC3}"/>
          </ac:spMkLst>
        </pc:spChg>
        <pc:spChg chg="del">
          <ac:chgData name="Binil Kuriachan" userId="687e57b9-0402-4953-9ec2-5b6ca9a33b47" providerId="ADAL" clId="{A6BE55B3-C1C6-B04F-8377-2A2611D7A9D5}" dt="2023-05-06T07:09:11.636" v="8545" actId="478"/>
          <ac:spMkLst>
            <pc:docMk/>
            <pc:sldMk cId="3882062579" sldId="287"/>
            <ac:spMk id="3" creationId="{A045E887-204D-B41D-0D01-9BD2ED0ACC12}"/>
          </ac:spMkLst>
        </pc:spChg>
      </pc:sldChg>
    </pc:docChg>
  </pc:docChgLst>
  <pc:docChgLst>
    <pc:chgData name="Binil Kuriachan" userId="687e57b9-0402-4953-9ec2-5b6ca9a33b47" providerId="ADAL" clId="{887824E2-5152-40B6-9B39-86E642FED01D}"/>
    <pc:docChg chg="custSel modSld">
      <pc:chgData name="Binil Kuriachan" userId="687e57b9-0402-4953-9ec2-5b6ca9a33b47" providerId="ADAL" clId="{887824E2-5152-40B6-9B39-86E642FED01D}" dt="2023-03-19T04:54:02.999" v="67" actId="14100"/>
      <pc:docMkLst>
        <pc:docMk/>
      </pc:docMkLst>
      <pc:sldChg chg="modSp mod">
        <pc:chgData name="Binil Kuriachan" userId="687e57b9-0402-4953-9ec2-5b6ca9a33b47" providerId="ADAL" clId="{887824E2-5152-40B6-9B39-86E642FED01D}" dt="2023-03-19T04:54:02.999" v="67" actId="14100"/>
        <pc:sldMkLst>
          <pc:docMk/>
          <pc:sldMk cId="2472462388" sldId="256"/>
        </pc:sldMkLst>
        <pc:spChg chg="mod">
          <ac:chgData name="Binil Kuriachan" userId="687e57b9-0402-4953-9ec2-5b6ca9a33b47" providerId="ADAL" clId="{887824E2-5152-40B6-9B39-86E642FED01D}" dt="2023-03-19T04:53:54.625" v="66" actId="20577"/>
          <ac:spMkLst>
            <pc:docMk/>
            <pc:sldMk cId="2472462388" sldId="256"/>
            <ac:spMk id="2" creationId="{70C79804-F078-D161-875A-39648631AD20}"/>
          </ac:spMkLst>
        </pc:spChg>
        <pc:spChg chg="mod">
          <ac:chgData name="Binil Kuriachan" userId="687e57b9-0402-4953-9ec2-5b6ca9a33b47" providerId="ADAL" clId="{887824E2-5152-40B6-9B39-86E642FED01D}" dt="2023-03-19T04:54:02.999" v="67" actId="14100"/>
          <ac:spMkLst>
            <pc:docMk/>
            <pc:sldMk cId="2472462388" sldId="256"/>
            <ac:spMk id="3" creationId="{B34E38E3-0986-96F5-EFC0-CE884410F903}"/>
          </ac:spMkLst>
        </pc:spChg>
        <pc:spChg chg="mod">
          <ac:chgData name="Binil Kuriachan" userId="687e57b9-0402-4953-9ec2-5b6ca9a33b47" providerId="ADAL" clId="{887824E2-5152-40B6-9B39-86E642FED01D}" dt="2023-03-19T04:52:48.249" v="29" actId="122"/>
          <ac:spMkLst>
            <pc:docMk/>
            <pc:sldMk cId="2472462388" sldId="256"/>
            <ac:spMk id="4" creationId="{95C8D416-A91E-449F-DA0F-0BD0132C7F54}"/>
          </ac:spMkLst>
        </pc:spChg>
      </pc:sldChg>
    </pc:docChg>
  </pc:docChgLst>
  <pc:docChgLst>
    <pc:chgData name="Binil Kuriachan" userId="687e57b9-0402-4953-9ec2-5b6ca9a33b47" providerId="ADAL" clId="{95020CE6-9F9E-4E09-BA62-F517AFB0E7AD}"/>
    <pc:docChg chg="custSel modSld modMainMaster">
      <pc:chgData name="Binil Kuriachan" userId="687e57b9-0402-4953-9ec2-5b6ca9a33b47" providerId="ADAL" clId="{95020CE6-9F9E-4E09-BA62-F517AFB0E7AD}" dt="2023-03-19T04:40:10.125" v="90" actId="108"/>
      <pc:docMkLst>
        <pc:docMk/>
      </pc:docMkLst>
      <pc:sldChg chg="modSp mod">
        <pc:chgData name="Binil Kuriachan" userId="687e57b9-0402-4953-9ec2-5b6ca9a33b47" providerId="ADAL" clId="{95020CE6-9F9E-4E09-BA62-F517AFB0E7AD}" dt="2023-03-18T07:14:18.479" v="0" actId="14100"/>
        <pc:sldMkLst>
          <pc:docMk/>
          <pc:sldMk cId="2472462388" sldId="256"/>
        </pc:sldMkLst>
        <pc:spChg chg="mod">
          <ac:chgData name="Binil Kuriachan" userId="687e57b9-0402-4953-9ec2-5b6ca9a33b47" providerId="ADAL" clId="{95020CE6-9F9E-4E09-BA62-F517AFB0E7AD}" dt="2023-03-18T07:14:18.479" v="0" actId="14100"/>
          <ac:spMkLst>
            <pc:docMk/>
            <pc:sldMk cId="2472462388" sldId="256"/>
            <ac:spMk id="4" creationId="{95C8D416-A91E-449F-DA0F-0BD0132C7F54}"/>
          </ac:spMkLst>
        </pc:spChg>
      </pc:sldChg>
      <pc:sldChg chg="modSp mod">
        <pc:chgData name="Binil Kuriachan" userId="687e57b9-0402-4953-9ec2-5b6ca9a33b47" providerId="ADAL" clId="{95020CE6-9F9E-4E09-BA62-F517AFB0E7AD}" dt="2023-03-19T04:35:58.475" v="2" actId="27636"/>
        <pc:sldMkLst>
          <pc:docMk/>
          <pc:sldMk cId="467846072" sldId="257"/>
        </pc:sldMkLst>
        <pc:spChg chg="mod">
          <ac:chgData name="Binil Kuriachan" userId="687e57b9-0402-4953-9ec2-5b6ca9a33b47" providerId="ADAL" clId="{95020CE6-9F9E-4E09-BA62-F517AFB0E7AD}" dt="2023-03-19T04:35:58.475" v="2" actId="27636"/>
          <ac:spMkLst>
            <pc:docMk/>
            <pc:sldMk cId="467846072" sldId="257"/>
            <ac:spMk id="2" creationId="{D0A61FF0-11A7-1FD7-E27A-B6772163FEC3}"/>
          </ac:spMkLst>
        </pc:spChg>
      </pc:sldChg>
      <pc:sldMasterChg chg="modSp mod modSldLayout">
        <pc:chgData name="Binil Kuriachan" userId="687e57b9-0402-4953-9ec2-5b6ca9a33b47" providerId="ADAL" clId="{95020CE6-9F9E-4E09-BA62-F517AFB0E7AD}" dt="2023-03-19T04:40:10.125" v="90" actId="108"/>
        <pc:sldMasterMkLst>
          <pc:docMk/>
          <pc:sldMasterMk cId="1179932065" sldId="2147483648"/>
        </pc:sldMasterMkLst>
        <pc:spChg chg="mod">
          <ac:chgData name="Binil Kuriachan" userId="687e57b9-0402-4953-9ec2-5b6ca9a33b47" providerId="ADAL" clId="{95020CE6-9F9E-4E09-BA62-F517AFB0E7AD}" dt="2023-03-19T04:39:21.363" v="87" actId="122"/>
          <ac:spMkLst>
            <pc:docMk/>
            <pc:sldMasterMk cId="1179932065" sldId="2147483648"/>
            <ac:spMk id="7" creationId="{1B12076B-6DDF-CAA8-E6F9-D1FFDAF0903C}"/>
          </ac:spMkLst>
        </pc:spChg>
        <pc:sldLayoutChg chg="modSp mod">
          <pc:chgData name="Binil Kuriachan" userId="687e57b9-0402-4953-9ec2-5b6ca9a33b47" providerId="ADAL" clId="{95020CE6-9F9E-4E09-BA62-F517AFB0E7AD}" dt="2023-03-19T04:40:10.125" v="90" actId="108"/>
          <pc:sldLayoutMkLst>
            <pc:docMk/>
            <pc:sldMasterMk cId="1179932065" sldId="2147483648"/>
            <pc:sldLayoutMk cId="712882467" sldId="2147483649"/>
          </pc:sldLayoutMkLst>
          <pc:spChg chg="mod">
            <ac:chgData name="Binil Kuriachan" userId="687e57b9-0402-4953-9ec2-5b6ca9a33b47" providerId="ADAL" clId="{95020CE6-9F9E-4E09-BA62-F517AFB0E7AD}" dt="2023-03-19T04:40:10.125" v="90" actId="108"/>
            <ac:spMkLst>
              <pc:docMk/>
              <pc:sldMasterMk cId="1179932065" sldId="2147483648"/>
              <pc:sldLayoutMk cId="712882467" sldId="2147483649"/>
              <ac:spMk id="5" creationId="{DFD01ED8-C1D7-077F-5AF3-7D86D5443214}"/>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3C798-9322-2947-B5F3-667769283A1F}" type="datetimeFigureOut">
              <a:rPr lang="en-US" smtClean="0"/>
              <a:t>5/6/23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46C3F-66C0-E941-9155-C785382A99E8}" type="slidenum">
              <a:rPr lang="en-US" smtClean="0"/>
              <a:t>‹#›</a:t>
            </a:fld>
            <a:endParaRPr lang="en-US"/>
          </a:p>
        </p:txBody>
      </p:sp>
    </p:spTree>
    <p:extLst>
      <p:ext uri="{BB962C8B-B14F-4D97-AF65-F5344CB8AC3E}">
        <p14:creationId xmlns:p14="http://schemas.microsoft.com/office/powerpoint/2010/main" val="290681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146C3F-66C0-E941-9155-C785382A99E8}" type="slidenum">
              <a:rPr lang="en-US" smtClean="0"/>
              <a:t>1</a:t>
            </a:fld>
            <a:endParaRPr lang="en-US"/>
          </a:p>
        </p:txBody>
      </p:sp>
    </p:spTree>
    <p:extLst>
      <p:ext uri="{BB962C8B-B14F-4D97-AF65-F5344CB8AC3E}">
        <p14:creationId xmlns:p14="http://schemas.microsoft.com/office/powerpoint/2010/main" val="3469307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2693-47B9-6624-0194-F91C1738DF6D}"/>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9BB5CAA6-A45A-74E0-BD45-A697E5229466}"/>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DFD01ED8-C1D7-077F-5AF3-7D86D5443214}"/>
              </a:ext>
            </a:extLst>
          </p:cNvPr>
          <p:cNvSpPr>
            <a:spLocks noGrp="1"/>
          </p:cNvSpPr>
          <p:nvPr>
            <p:ph type="ftr" sz="quarter" idx="11"/>
          </p:nvPr>
        </p:nvSpPr>
        <p:spPr>
          <a:xfrm>
            <a:off x="0" y="6492876"/>
            <a:ext cx="12192000" cy="365124"/>
          </a:xfrm>
          <a:prstGeom prst="rect">
            <a:avLst/>
          </a:prstGeom>
          <a:solidFill>
            <a:srgbClr val="204C8A"/>
          </a:solidFill>
        </p:spPr>
        <p:txBody>
          <a:bodyPr/>
          <a:lstStyle>
            <a:lvl1pPr>
              <a:defRPr lang="en-US" smtClean="0">
                <a:solidFill>
                  <a:schemeClr val="bg1"/>
                </a:solidFill>
              </a:defRPr>
            </a:lvl1pPr>
          </a:lstStyle>
          <a:p>
            <a:pPr algn="ctr"/>
            <a:r>
              <a:rPr lang="en-US"/>
              <a:t>AI/ML Industry Ready Workshop</a:t>
            </a:r>
          </a:p>
        </p:txBody>
      </p:sp>
      <p:sp>
        <p:nvSpPr>
          <p:cNvPr id="6" name="Slide Number Placeholder 5">
            <a:extLst>
              <a:ext uri="{FF2B5EF4-FFF2-40B4-BE49-F238E27FC236}">
                <a16:creationId xmlns:a16="http://schemas.microsoft.com/office/drawing/2014/main" id="{BF2DF4B9-358D-4839-5D6F-18DA50D6D534}"/>
              </a:ext>
            </a:extLst>
          </p:cNvPr>
          <p:cNvSpPr>
            <a:spLocks noGrp="1"/>
          </p:cNvSpPr>
          <p:nvPr>
            <p:ph type="sldNum" sz="quarter" idx="12"/>
          </p:nvPr>
        </p:nvSpPr>
        <p:spPr>
          <a:xfrm>
            <a:off x="9448800" y="6492874"/>
            <a:ext cx="2743200" cy="365125"/>
          </a:xfrm>
          <a:prstGeom prst="rect">
            <a:avLst/>
          </a:prstGeom>
        </p:spPr>
        <p:txBody>
          <a:bodyPr/>
          <a:lstStyle>
            <a:lvl1pPr>
              <a:defRPr>
                <a:solidFill>
                  <a:schemeClr val="bg1"/>
                </a:solidFill>
              </a:defRPr>
            </a:lvl1pPr>
          </a:lstStyle>
          <a:p>
            <a:fld id="{8E300EBF-B2B9-1C48-A90B-214ACA031340}" type="slidenum">
              <a:rPr lang="en-US" smtClean="0"/>
              <a:pPr/>
              <a:t>‹#›</a:t>
            </a:fld>
            <a:endParaRPr lang="en-US"/>
          </a:p>
        </p:txBody>
      </p:sp>
    </p:spTree>
    <p:extLst>
      <p:ext uri="{BB962C8B-B14F-4D97-AF65-F5344CB8AC3E}">
        <p14:creationId xmlns:p14="http://schemas.microsoft.com/office/powerpoint/2010/main" val="71288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7B75-0016-11E7-686B-8CB5BE24404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BFCA5D4-A4CA-865B-361D-2472A891F8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4217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6FA3DB-51C7-AAC9-6C7E-4A7715BD07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8C002E-8DA2-1F6C-BD37-FDDECA170B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8900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DC68-4DF0-C0A7-E87D-C8F1BBA0AB3E}"/>
              </a:ext>
            </a:extLst>
          </p:cNvPr>
          <p:cNvSpPr>
            <a:spLocks noGrp="1"/>
          </p:cNvSpPr>
          <p:nvPr>
            <p:ph type="title"/>
          </p:nvPr>
        </p:nvSpPr>
        <p:spPr>
          <a:xfrm>
            <a:off x="107674" y="109343"/>
            <a:ext cx="12007312" cy="434787"/>
          </a:xfrm>
        </p:spPr>
        <p:txBody>
          <a:bodyPr>
            <a:normAutofit/>
          </a:bodyPr>
          <a:lstStyle>
            <a:lvl1pPr>
              <a:defRPr sz="3600">
                <a:solidFill>
                  <a:schemeClr val="accent1">
                    <a:lumMod val="75000"/>
                  </a:schemeClr>
                </a:solidFill>
                <a:latin typeface="Times New Roman" panose="02020603050405020304" pitchFamily="18" charset="0"/>
                <a:cs typeface="Times New Roman" panose="02020603050405020304" pitchFamily="18"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3F43C3-C334-4399-9AC3-91E539AB5EF3}"/>
              </a:ext>
            </a:extLst>
          </p:cNvPr>
          <p:cNvSpPr>
            <a:spLocks noGrp="1"/>
          </p:cNvSpPr>
          <p:nvPr>
            <p:ph idx="1"/>
          </p:nvPr>
        </p:nvSpPr>
        <p:spPr>
          <a:xfrm>
            <a:off x="107674" y="884582"/>
            <a:ext cx="11976652" cy="539694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D70694A1-B235-9674-0DB6-8A1FCD54BABF}"/>
              </a:ext>
            </a:extLst>
          </p:cNvPr>
          <p:cNvCxnSpPr>
            <a:cxnSpLocks/>
          </p:cNvCxnSpPr>
          <p:nvPr userDrawn="1"/>
        </p:nvCxnSpPr>
        <p:spPr>
          <a:xfrm>
            <a:off x="107674" y="576469"/>
            <a:ext cx="11857617" cy="0"/>
          </a:xfrm>
          <a:prstGeom prst="line">
            <a:avLst/>
          </a:prstGeom>
          <a:ln w="38100">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4335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8093-E530-E122-C355-8F63A548CA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217D876-E8E3-4EDF-C01B-5692E59FB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86333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B1F7C-87BF-35DD-B253-AF4A3B6CC6C1}"/>
              </a:ext>
            </a:extLst>
          </p:cNvPr>
          <p:cNvSpPr>
            <a:spLocks noGrp="1"/>
          </p:cNvSpPr>
          <p:nvPr>
            <p:ph sz="half" idx="1"/>
          </p:nvPr>
        </p:nvSpPr>
        <p:spPr>
          <a:xfrm>
            <a:off x="259644" y="846670"/>
            <a:ext cx="5760156" cy="53302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2014F2C-09D2-E3AA-5BB8-4AC9ED7661D5}"/>
              </a:ext>
            </a:extLst>
          </p:cNvPr>
          <p:cNvSpPr>
            <a:spLocks noGrp="1"/>
          </p:cNvSpPr>
          <p:nvPr>
            <p:ph sz="half" idx="2"/>
          </p:nvPr>
        </p:nvSpPr>
        <p:spPr>
          <a:xfrm>
            <a:off x="6172199" y="846670"/>
            <a:ext cx="5793091" cy="53302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E96E9B86-A246-5B86-5F59-6583D16A5C59}"/>
              </a:ext>
            </a:extLst>
          </p:cNvPr>
          <p:cNvCxnSpPr>
            <a:cxnSpLocks/>
          </p:cNvCxnSpPr>
          <p:nvPr userDrawn="1"/>
        </p:nvCxnSpPr>
        <p:spPr>
          <a:xfrm>
            <a:off x="107674" y="576469"/>
            <a:ext cx="11857617"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9D44665E-3EF0-88BD-4BAB-F5D59660E1E7}"/>
              </a:ext>
            </a:extLst>
          </p:cNvPr>
          <p:cNvSpPr txBox="1">
            <a:spLocks/>
          </p:cNvSpPr>
          <p:nvPr userDrawn="1"/>
        </p:nvSpPr>
        <p:spPr>
          <a:xfrm>
            <a:off x="0" y="50636"/>
            <a:ext cx="12192000" cy="43478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a:t>Click to edit Master title style</a:t>
            </a:r>
            <a:endParaRPr lang="en-US"/>
          </a:p>
        </p:txBody>
      </p:sp>
    </p:spTree>
    <p:extLst>
      <p:ext uri="{BB962C8B-B14F-4D97-AF65-F5344CB8AC3E}">
        <p14:creationId xmlns:p14="http://schemas.microsoft.com/office/powerpoint/2010/main" val="23034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1AF803-9573-1D01-37EF-43224092F567}"/>
              </a:ext>
            </a:extLst>
          </p:cNvPr>
          <p:cNvSpPr>
            <a:spLocks noGrp="1"/>
          </p:cNvSpPr>
          <p:nvPr>
            <p:ph type="body" idx="1"/>
          </p:nvPr>
        </p:nvSpPr>
        <p:spPr>
          <a:xfrm>
            <a:off x="264055" y="743157"/>
            <a:ext cx="57335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5D2B24-48C0-5050-79F7-96C47033855E}"/>
              </a:ext>
            </a:extLst>
          </p:cNvPr>
          <p:cNvSpPr>
            <a:spLocks noGrp="1"/>
          </p:cNvSpPr>
          <p:nvPr>
            <p:ph sz="half" idx="2"/>
          </p:nvPr>
        </p:nvSpPr>
        <p:spPr>
          <a:xfrm>
            <a:off x="264056" y="1733756"/>
            <a:ext cx="5733520" cy="44559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9AB9714-8C41-6872-2B2C-50FF35EB233A}"/>
              </a:ext>
            </a:extLst>
          </p:cNvPr>
          <p:cNvSpPr>
            <a:spLocks noGrp="1"/>
          </p:cNvSpPr>
          <p:nvPr>
            <p:ph type="body" sz="quarter" idx="3"/>
          </p:nvPr>
        </p:nvSpPr>
        <p:spPr>
          <a:xfrm>
            <a:off x="6170612" y="743157"/>
            <a:ext cx="56149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03B821-A4D6-E290-A03E-3532727A53C6}"/>
              </a:ext>
            </a:extLst>
          </p:cNvPr>
          <p:cNvSpPr>
            <a:spLocks noGrp="1"/>
          </p:cNvSpPr>
          <p:nvPr>
            <p:ph sz="quarter" idx="4"/>
          </p:nvPr>
        </p:nvSpPr>
        <p:spPr>
          <a:xfrm>
            <a:off x="6172200" y="1733756"/>
            <a:ext cx="5613400" cy="44559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1">
            <a:extLst>
              <a:ext uri="{FF2B5EF4-FFF2-40B4-BE49-F238E27FC236}">
                <a16:creationId xmlns:a16="http://schemas.microsoft.com/office/drawing/2014/main" id="{85F07245-8BDC-26E5-9EAE-CC83CB9D6CB9}"/>
              </a:ext>
            </a:extLst>
          </p:cNvPr>
          <p:cNvSpPr txBox="1">
            <a:spLocks/>
          </p:cNvSpPr>
          <p:nvPr userDrawn="1"/>
        </p:nvSpPr>
        <p:spPr>
          <a:xfrm>
            <a:off x="0" y="50636"/>
            <a:ext cx="12192000" cy="43478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a:t>Click to edit Master title style</a:t>
            </a:r>
            <a:endParaRPr lang="en-US"/>
          </a:p>
        </p:txBody>
      </p:sp>
      <p:cxnSp>
        <p:nvCxnSpPr>
          <p:cNvPr id="11" name="Straight Connector 10">
            <a:extLst>
              <a:ext uri="{FF2B5EF4-FFF2-40B4-BE49-F238E27FC236}">
                <a16:creationId xmlns:a16="http://schemas.microsoft.com/office/drawing/2014/main" id="{D813D44C-C6C4-37E1-F752-34AC20FF9020}"/>
              </a:ext>
            </a:extLst>
          </p:cNvPr>
          <p:cNvCxnSpPr>
            <a:cxnSpLocks/>
          </p:cNvCxnSpPr>
          <p:nvPr userDrawn="1"/>
        </p:nvCxnSpPr>
        <p:spPr>
          <a:xfrm>
            <a:off x="107674" y="576469"/>
            <a:ext cx="11857617"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348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1D14-8418-7470-E197-127529ABFB4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03081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361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77E2-556D-07D7-3A89-37098725B4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4281585-D500-2805-7D8A-C18CD1FAC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AC4E8A-29B5-CDF9-653E-0F7F74E8C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3512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C269-73F9-B84C-7705-A61F0EAA9E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D6B1DCC-BE2B-FAE4-4812-0F4BA7A39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16F083-2D3F-6997-E004-EEDFB8A53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86347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055F7-9D4E-A902-24D6-3679433E0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AFC9A90-7D36-48CF-43D5-3847872FF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2ACEB24D-4067-DAAB-8267-456A7EACEA70}"/>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00EBF-B2B9-1C48-A90B-214ACA031340}" type="slidenum">
              <a:rPr lang="en-US" smtClean="0"/>
              <a:t>‹#›</a:t>
            </a:fld>
            <a:endParaRPr lang="en-US"/>
          </a:p>
        </p:txBody>
      </p:sp>
      <p:sp>
        <p:nvSpPr>
          <p:cNvPr id="7" name="Footer Placeholder 4">
            <a:extLst>
              <a:ext uri="{FF2B5EF4-FFF2-40B4-BE49-F238E27FC236}">
                <a16:creationId xmlns:a16="http://schemas.microsoft.com/office/drawing/2014/main" id="{1B12076B-6DDF-CAA8-E6F9-D1FFDAF0903C}"/>
              </a:ext>
            </a:extLst>
          </p:cNvPr>
          <p:cNvSpPr txBox="1">
            <a:spLocks/>
          </p:cNvSpPr>
          <p:nvPr userDrawn="1"/>
        </p:nvSpPr>
        <p:spPr>
          <a:xfrm>
            <a:off x="0" y="6475057"/>
            <a:ext cx="12192000" cy="382942"/>
          </a:xfrm>
          <a:prstGeom prst="rect">
            <a:avLst/>
          </a:prstGeom>
          <a:solidFill>
            <a:srgbClr val="204C8A"/>
          </a:solidFill>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AI/ML Industry Ready Workshop</a:t>
            </a:r>
          </a:p>
        </p:txBody>
      </p:sp>
      <p:sp>
        <p:nvSpPr>
          <p:cNvPr id="8" name="Slide Number Placeholder 5">
            <a:extLst>
              <a:ext uri="{FF2B5EF4-FFF2-40B4-BE49-F238E27FC236}">
                <a16:creationId xmlns:a16="http://schemas.microsoft.com/office/drawing/2014/main" id="{49924E0A-2CB5-B85B-D484-01095F3462A0}"/>
              </a:ext>
            </a:extLst>
          </p:cNvPr>
          <p:cNvSpPr txBox="1">
            <a:spLocks/>
          </p:cNvSpPr>
          <p:nvPr userDrawn="1"/>
        </p:nvSpPr>
        <p:spPr>
          <a:xfrm>
            <a:off x="9448800" y="6492874"/>
            <a:ext cx="27432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E300EBF-B2B9-1C48-A90B-214ACA031340}" type="slidenum">
              <a:rPr lang="en-US" smtClean="0"/>
              <a:pPr algn="r"/>
              <a:t>‹#›</a:t>
            </a:fld>
            <a:endParaRPr lang="en-US"/>
          </a:p>
        </p:txBody>
      </p:sp>
    </p:spTree>
    <p:extLst>
      <p:ext uri="{BB962C8B-B14F-4D97-AF65-F5344CB8AC3E}">
        <p14:creationId xmlns:p14="http://schemas.microsoft.com/office/powerpoint/2010/main" val="1179932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hyperlink" Target="https://scikit-learn.org/stable/modules/classes.html#module-sklearn.metric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towardsdatascience.com/dbscan-clustering-break-it-down-for-me-859650a723a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4E9B93-6671-53F3-A3EC-F42AA2E81BD8}"/>
              </a:ext>
            </a:extLst>
          </p:cNvPr>
          <p:cNvSpPr txBox="1"/>
          <p:nvPr/>
        </p:nvSpPr>
        <p:spPr>
          <a:xfrm>
            <a:off x="535813" y="509580"/>
            <a:ext cx="11120373" cy="5353999"/>
          </a:xfrm>
          <a:prstGeom prst="rect">
            <a:avLst/>
          </a:prstGeom>
          <a:noFill/>
          <a:ln w="19050">
            <a:solidFill>
              <a:schemeClr val="bg2">
                <a:lumMod val="10000"/>
              </a:schemeClr>
            </a:solidFill>
          </a:ln>
        </p:spPr>
        <p:txBody>
          <a:bodyPr wrap="square" rtlCol="0">
            <a:spAutoFit/>
          </a:bodyPr>
          <a:lstStyle/>
          <a:p>
            <a:endParaRPr lang="en-US"/>
          </a:p>
        </p:txBody>
      </p:sp>
      <p:sp>
        <p:nvSpPr>
          <p:cNvPr id="2" name="Title 1">
            <a:extLst>
              <a:ext uri="{FF2B5EF4-FFF2-40B4-BE49-F238E27FC236}">
                <a16:creationId xmlns:a16="http://schemas.microsoft.com/office/drawing/2014/main" id="{70C79804-F078-D161-875A-39648631AD20}"/>
              </a:ext>
            </a:extLst>
          </p:cNvPr>
          <p:cNvSpPr>
            <a:spLocks noGrp="1"/>
          </p:cNvSpPr>
          <p:nvPr>
            <p:ph type="ctrTitle"/>
          </p:nvPr>
        </p:nvSpPr>
        <p:spPr>
          <a:xfrm>
            <a:off x="1769249" y="2074607"/>
            <a:ext cx="8397861" cy="1705964"/>
          </a:xfrm>
        </p:spPr>
        <p:txBody>
          <a:bodyPr>
            <a:normAutofit fontScale="90000"/>
          </a:bodyPr>
          <a:lstStyle/>
          <a:p>
            <a:r>
              <a:rPr lang="en-US" b="1" dirty="0">
                <a:solidFill>
                  <a:schemeClr val="accent1">
                    <a:lumMod val="75000"/>
                  </a:schemeClr>
                </a:solidFill>
              </a:rPr>
              <a:t>Machine Learning</a:t>
            </a:r>
            <a:br>
              <a:rPr lang="en-US" b="1" dirty="0">
                <a:solidFill>
                  <a:schemeClr val="accent1">
                    <a:lumMod val="75000"/>
                  </a:schemeClr>
                </a:solidFill>
              </a:rPr>
            </a:br>
            <a:r>
              <a:rPr lang="en-US" b="1" dirty="0">
                <a:solidFill>
                  <a:schemeClr val="accent1">
                    <a:lumMod val="75000"/>
                  </a:schemeClr>
                </a:solidFill>
              </a:rPr>
              <a:t>Clustering</a:t>
            </a:r>
          </a:p>
        </p:txBody>
      </p:sp>
      <p:sp>
        <p:nvSpPr>
          <p:cNvPr id="4" name="Footer Placeholder 3">
            <a:extLst>
              <a:ext uri="{FF2B5EF4-FFF2-40B4-BE49-F238E27FC236}">
                <a16:creationId xmlns:a16="http://schemas.microsoft.com/office/drawing/2014/main" id="{95C8D416-A91E-449F-DA0F-0BD0132C7F54}"/>
              </a:ext>
            </a:extLst>
          </p:cNvPr>
          <p:cNvSpPr>
            <a:spLocks noGrp="1"/>
          </p:cNvSpPr>
          <p:nvPr>
            <p:ph type="ftr" sz="quarter" idx="11"/>
          </p:nvPr>
        </p:nvSpPr>
        <p:spPr>
          <a:xfrm>
            <a:off x="0" y="6492875"/>
            <a:ext cx="12192000" cy="365125"/>
          </a:xfrm>
        </p:spPr>
        <p:txBody>
          <a:bodyPr/>
          <a:lstStyle/>
          <a:p>
            <a:pPr algn="ctr"/>
            <a:r>
              <a:rPr lang="en-US"/>
              <a:t>AI/ML Industry Ready Workshop</a:t>
            </a:r>
          </a:p>
        </p:txBody>
      </p:sp>
      <p:sp>
        <p:nvSpPr>
          <p:cNvPr id="5" name="Slide Number Placeholder 4">
            <a:extLst>
              <a:ext uri="{FF2B5EF4-FFF2-40B4-BE49-F238E27FC236}">
                <a16:creationId xmlns:a16="http://schemas.microsoft.com/office/drawing/2014/main" id="{A6842DCE-FCA1-493B-4B42-F6064C5D233A}"/>
              </a:ext>
            </a:extLst>
          </p:cNvPr>
          <p:cNvSpPr>
            <a:spLocks noGrp="1"/>
          </p:cNvSpPr>
          <p:nvPr>
            <p:ph type="sldNum" sz="quarter" idx="12"/>
          </p:nvPr>
        </p:nvSpPr>
        <p:spPr/>
        <p:txBody>
          <a:bodyPr/>
          <a:lstStyle/>
          <a:p>
            <a:fld id="{8E300EBF-B2B9-1C48-A90B-214ACA031340}" type="slidenum">
              <a:rPr lang="en-US" smtClean="0"/>
              <a:pPr/>
              <a:t>1</a:t>
            </a:fld>
            <a:endParaRPr lang="en-US"/>
          </a:p>
        </p:txBody>
      </p:sp>
    </p:spTree>
    <p:extLst>
      <p:ext uri="{BB962C8B-B14F-4D97-AF65-F5344CB8AC3E}">
        <p14:creationId xmlns:p14="http://schemas.microsoft.com/office/powerpoint/2010/main" val="247246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BBDB0-D5EA-1920-E5CC-EE76D3488E56}"/>
              </a:ext>
            </a:extLst>
          </p:cNvPr>
          <p:cNvSpPr>
            <a:spLocks noGrp="1"/>
          </p:cNvSpPr>
          <p:nvPr>
            <p:ph type="title"/>
          </p:nvPr>
        </p:nvSpPr>
        <p:spPr/>
        <p:txBody>
          <a:bodyPr>
            <a:normAutofit fontScale="90000"/>
          </a:bodyPr>
          <a:lstStyle/>
          <a:p>
            <a:r>
              <a:rPr lang="en-US" dirty="0"/>
              <a:t>K-Means ++</a:t>
            </a:r>
          </a:p>
        </p:txBody>
      </p:sp>
      <p:sp>
        <p:nvSpPr>
          <p:cNvPr id="10" name="TextBox 9">
            <a:extLst>
              <a:ext uri="{FF2B5EF4-FFF2-40B4-BE49-F238E27FC236}">
                <a16:creationId xmlns:a16="http://schemas.microsoft.com/office/drawing/2014/main" id="{3BBE0759-7B86-A872-BDFC-5A339E7AABAB}"/>
              </a:ext>
            </a:extLst>
          </p:cNvPr>
          <p:cNvSpPr txBox="1"/>
          <p:nvPr/>
        </p:nvSpPr>
        <p:spPr>
          <a:xfrm>
            <a:off x="367582" y="1667367"/>
            <a:ext cx="5598544" cy="3724096"/>
          </a:xfrm>
          <a:prstGeom prst="rect">
            <a:avLst/>
          </a:prstGeom>
          <a:noFill/>
        </p:spPr>
        <p:txBody>
          <a:bodyPr wrap="square" rtlCol="0">
            <a:spAutoFit/>
          </a:bodyPr>
          <a:lstStyle/>
          <a:p>
            <a:pPr marL="285750" indent="-285750">
              <a:spcBef>
                <a:spcPts val="600"/>
              </a:spcBef>
              <a:buFont typeface="Wingdings" pitchFamily="2" charset="2"/>
              <a:buChar char="q"/>
            </a:pPr>
            <a:r>
              <a:rPr lang="en-US" sz="1400" dirty="0">
                <a:latin typeface="+mj-lt"/>
              </a:rPr>
              <a:t>Sensitive to initialization – Multiple runs with different initial centers</a:t>
            </a:r>
          </a:p>
          <a:p>
            <a:pPr marL="285750" indent="-285750">
              <a:spcBef>
                <a:spcPts val="600"/>
              </a:spcBef>
              <a:buFont typeface="Wingdings" pitchFamily="2" charset="2"/>
              <a:buChar char="q"/>
            </a:pPr>
            <a:r>
              <a:rPr lang="en-US" sz="1400" dirty="0">
                <a:latin typeface="+mj-lt"/>
              </a:rPr>
              <a:t>Choosing the point furthest from the previous centers – might be sensitive to outliers</a:t>
            </a:r>
          </a:p>
          <a:p>
            <a:pPr marL="285750" indent="-285750">
              <a:spcBef>
                <a:spcPts val="600"/>
              </a:spcBef>
              <a:buFont typeface="Wingdings" pitchFamily="2" charset="2"/>
              <a:buChar char="q"/>
            </a:pPr>
            <a:r>
              <a:rPr lang="en-US" sz="1400" dirty="0">
                <a:latin typeface="+mj-lt"/>
              </a:rPr>
              <a:t>Sample and use Hierarchical clustering to determine initial centroids</a:t>
            </a:r>
          </a:p>
          <a:p>
            <a:pPr marL="742950" lvl="1" indent="-285750">
              <a:spcBef>
                <a:spcPts val="600"/>
              </a:spcBef>
              <a:buFont typeface="Arial" panose="020B0604020202020204" pitchFamily="34" charset="0"/>
              <a:buChar char="•"/>
            </a:pPr>
            <a:r>
              <a:rPr lang="en-US" sz="1400" dirty="0">
                <a:latin typeface="+mj-lt"/>
              </a:rPr>
              <a:t>K Clusters are extracted from the hierarchical clustering and the centroids of these clusters are used as initial centroids</a:t>
            </a:r>
          </a:p>
          <a:p>
            <a:pPr marL="742950" lvl="1" indent="-285750">
              <a:spcBef>
                <a:spcPts val="600"/>
              </a:spcBef>
              <a:buFont typeface="Arial" panose="020B0604020202020204" pitchFamily="34" charset="0"/>
              <a:buChar char="•"/>
            </a:pPr>
            <a:r>
              <a:rPr lang="en-US" sz="1400" dirty="0">
                <a:latin typeface="+mj-lt"/>
              </a:rPr>
              <a:t>Works well but is practical only if the sample is relatively small and K is relatively small compared to the sample size</a:t>
            </a:r>
          </a:p>
          <a:p>
            <a:pPr marL="285750" indent="-285750">
              <a:spcBef>
                <a:spcPts val="600"/>
              </a:spcBef>
              <a:buFont typeface="Wingdings" pitchFamily="2" charset="2"/>
              <a:buChar char="q"/>
            </a:pPr>
            <a:r>
              <a:rPr lang="en-US" sz="1400" dirty="0">
                <a:latin typeface="+mj-lt"/>
              </a:rPr>
              <a:t>Select more that k initial centroids and then select among these initial centroids</a:t>
            </a:r>
          </a:p>
          <a:p>
            <a:pPr marL="742950" lvl="1" indent="-285750">
              <a:spcBef>
                <a:spcPts val="600"/>
              </a:spcBef>
              <a:buFont typeface="Arial" panose="020B0604020202020204" pitchFamily="34" charset="0"/>
              <a:buChar char="•"/>
            </a:pPr>
            <a:r>
              <a:rPr lang="en-US" sz="1400" dirty="0">
                <a:latin typeface="+mj-lt"/>
              </a:rPr>
              <a:t>Select most widely separated</a:t>
            </a:r>
          </a:p>
          <a:p>
            <a:pPr marL="742950" lvl="1" indent="-285750">
              <a:spcBef>
                <a:spcPts val="600"/>
              </a:spcBef>
              <a:buFont typeface="Arial" panose="020B0604020202020204" pitchFamily="34" charset="0"/>
              <a:buChar char="•"/>
            </a:pPr>
            <a:endParaRPr lang="en-US" sz="1400" dirty="0">
              <a:latin typeface="+mj-lt"/>
            </a:endParaRPr>
          </a:p>
          <a:p>
            <a:pPr marL="285750" indent="-285750">
              <a:spcBef>
                <a:spcPts val="600"/>
              </a:spcBef>
              <a:buFont typeface="Arial" panose="020B0604020202020204" pitchFamily="34" charset="0"/>
              <a:buChar char="•"/>
            </a:pPr>
            <a:r>
              <a:rPr lang="en-US" sz="1400" dirty="0">
                <a:latin typeface="+mj-lt"/>
              </a:rPr>
              <a:t>Updates centers incrementally</a:t>
            </a:r>
          </a:p>
          <a:p>
            <a:pPr marL="285750" indent="-285750">
              <a:buFont typeface="Wingdings" pitchFamily="2" charset="2"/>
              <a:buChar char="q"/>
            </a:pPr>
            <a:endParaRPr lang="en-US" sz="1400" dirty="0">
              <a:latin typeface="+mj-lt"/>
            </a:endParaRPr>
          </a:p>
        </p:txBody>
      </p:sp>
      <p:sp>
        <p:nvSpPr>
          <p:cNvPr id="11" name="TextBox 10">
            <a:extLst>
              <a:ext uri="{FF2B5EF4-FFF2-40B4-BE49-F238E27FC236}">
                <a16:creationId xmlns:a16="http://schemas.microsoft.com/office/drawing/2014/main" id="{E6C8CD63-92FF-23AC-A25E-2F0C396A1E9C}"/>
              </a:ext>
            </a:extLst>
          </p:cNvPr>
          <p:cNvSpPr txBox="1"/>
          <p:nvPr/>
        </p:nvSpPr>
        <p:spPr>
          <a:xfrm>
            <a:off x="6719975" y="2236753"/>
            <a:ext cx="4954439" cy="1292662"/>
          </a:xfrm>
          <a:prstGeom prst="rect">
            <a:avLst/>
          </a:prstGeom>
          <a:noFill/>
        </p:spPr>
        <p:txBody>
          <a:bodyPr wrap="square" rtlCol="0">
            <a:spAutoFit/>
          </a:bodyPr>
          <a:lstStyle/>
          <a:p>
            <a:r>
              <a:rPr lang="en-US" dirty="0">
                <a:solidFill>
                  <a:schemeClr val="accent2">
                    <a:lumMod val="75000"/>
                  </a:schemeClr>
                </a:solidFill>
              </a:rPr>
              <a:t>K-Means++:</a:t>
            </a:r>
          </a:p>
          <a:p>
            <a:endParaRPr lang="en-US" dirty="0"/>
          </a:p>
          <a:p>
            <a:pPr marL="285750" indent="-285750">
              <a:buFont typeface="Wingdings" pitchFamily="2" charset="2"/>
              <a:buChar char="Ø"/>
            </a:pPr>
            <a:r>
              <a:rPr lang="en-US" sz="1400" dirty="0">
                <a:latin typeface="+mj-lt"/>
              </a:rPr>
              <a:t>New Centers are chosen with probabilities (as a function of distance to closest prior centers)</a:t>
            </a:r>
          </a:p>
          <a:p>
            <a:pPr marL="285750" indent="-285750">
              <a:buFont typeface="Wingdings" pitchFamily="2" charset="2"/>
              <a:buChar char="Ø"/>
            </a:pPr>
            <a:r>
              <a:rPr lang="en-US" sz="1400" dirty="0">
                <a:latin typeface="+mj-lt"/>
              </a:rPr>
              <a:t>Kind of between “random” and “furthest point” techniques</a:t>
            </a:r>
          </a:p>
        </p:txBody>
      </p:sp>
      <p:sp>
        <p:nvSpPr>
          <p:cNvPr id="3" name="TextBox 2">
            <a:extLst>
              <a:ext uri="{FF2B5EF4-FFF2-40B4-BE49-F238E27FC236}">
                <a16:creationId xmlns:a16="http://schemas.microsoft.com/office/drawing/2014/main" id="{A738509D-D91B-F344-E1A1-D6FC0615C2D4}"/>
              </a:ext>
            </a:extLst>
          </p:cNvPr>
          <p:cNvSpPr txBox="1"/>
          <p:nvPr/>
        </p:nvSpPr>
        <p:spPr>
          <a:xfrm>
            <a:off x="819511" y="742666"/>
            <a:ext cx="1509621" cy="369332"/>
          </a:xfrm>
          <a:prstGeom prst="rect">
            <a:avLst/>
          </a:prstGeom>
          <a:noFill/>
        </p:spPr>
        <p:txBody>
          <a:bodyPr wrap="square" rtlCol="0">
            <a:spAutoFit/>
          </a:bodyPr>
          <a:lstStyle/>
          <a:p>
            <a:r>
              <a:rPr lang="en-US" dirty="0"/>
              <a:t>K-Means</a:t>
            </a:r>
          </a:p>
        </p:txBody>
      </p:sp>
      <p:sp>
        <p:nvSpPr>
          <p:cNvPr id="4" name="TextBox 3">
            <a:extLst>
              <a:ext uri="{FF2B5EF4-FFF2-40B4-BE49-F238E27FC236}">
                <a16:creationId xmlns:a16="http://schemas.microsoft.com/office/drawing/2014/main" id="{7521800D-3407-317A-60DE-2036826322C5}"/>
              </a:ext>
            </a:extLst>
          </p:cNvPr>
          <p:cNvSpPr txBox="1"/>
          <p:nvPr/>
        </p:nvSpPr>
        <p:spPr>
          <a:xfrm>
            <a:off x="107674" y="1278679"/>
            <a:ext cx="2513830" cy="307777"/>
          </a:xfrm>
          <a:prstGeom prst="rect">
            <a:avLst/>
          </a:prstGeom>
          <a:noFill/>
        </p:spPr>
        <p:txBody>
          <a:bodyPr wrap="none" rtlCol="0">
            <a:spAutoFit/>
          </a:bodyPr>
          <a:lstStyle/>
          <a:p>
            <a:r>
              <a:rPr lang="en-US" sz="1400" dirty="0">
                <a:solidFill>
                  <a:srgbClr val="E6854E"/>
                </a:solidFill>
                <a:latin typeface="+mj-lt"/>
              </a:rPr>
              <a:t>Handle initial centroid problems</a:t>
            </a:r>
          </a:p>
        </p:txBody>
      </p:sp>
    </p:spTree>
    <p:extLst>
      <p:ext uri="{BB962C8B-B14F-4D97-AF65-F5344CB8AC3E}">
        <p14:creationId xmlns:p14="http://schemas.microsoft.com/office/powerpoint/2010/main" val="79161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BBAD-7A08-0546-DE36-B7E3330485F7}"/>
              </a:ext>
            </a:extLst>
          </p:cNvPr>
          <p:cNvSpPr>
            <a:spLocks noGrp="1"/>
          </p:cNvSpPr>
          <p:nvPr>
            <p:ph type="title"/>
          </p:nvPr>
        </p:nvSpPr>
        <p:spPr/>
        <p:txBody>
          <a:bodyPr>
            <a:normAutofit fontScale="90000"/>
          </a:bodyPr>
          <a:lstStyle/>
          <a:p>
            <a:r>
              <a:rPr lang="en-US" dirty="0"/>
              <a:t>Bisecting K-Means</a:t>
            </a:r>
          </a:p>
        </p:txBody>
      </p:sp>
      <p:sp>
        <p:nvSpPr>
          <p:cNvPr id="3" name="TextBox 2">
            <a:extLst>
              <a:ext uri="{FF2B5EF4-FFF2-40B4-BE49-F238E27FC236}">
                <a16:creationId xmlns:a16="http://schemas.microsoft.com/office/drawing/2014/main" id="{187DE681-72D5-7EA1-7BCA-39FEEFC49DE4}"/>
              </a:ext>
            </a:extLst>
          </p:cNvPr>
          <p:cNvSpPr txBox="1"/>
          <p:nvPr/>
        </p:nvSpPr>
        <p:spPr>
          <a:xfrm>
            <a:off x="107674" y="737488"/>
            <a:ext cx="5362491" cy="4185761"/>
          </a:xfrm>
          <a:prstGeom prst="rect">
            <a:avLst/>
          </a:prstGeom>
          <a:noFill/>
        </p:spPr>
        <p:txBody>
          <a:bodyPr wrap="square" rtlCol="0">
            <a:spAutoFit/>
          </a:bodyPr>
          <a:lstStyle/>
          <a:p>
            <a:pPr marL="285750" indent="-285750">
              <a:spcBef>
                <a:spcPts val="600"/>
              </a:spcBef>
              <a:spcAft>
                <a:spcPts val="600"/>
              </a:spcAft>
              <a:buFont typeface="Wingdings" pitchFamily="2" charset="2"/>
              <a:buChar char="q"/>
            </a:pPr>
            <a:r>
              <a:rPr lang="en-US" sz="1400" dirty="0">
                <a:latin typeface="+mj-lt"/>
              </a:rPr>
              <a:t>Straightforward extension if the basic K-Means algorithm</a:t>
            </a:r>
          </a:p>
          <a:p>
            <a:pPr marL="285750" indent="-285750">
              <a:spcBef>
                <a:spcPts val="600"/>
              </a:spcBef>
              <a:spcAft>
                <a:spcPts val="600"/>
              </a:spcAft>
              <a:buFont typeface="Wingdings" pitchFamily="2" charset="2"/>
              <a:buChar char="q"/>
            </a:pPr>
            <a:r>
              <a:rPr lang="en-US" sz="1400" dirty="0">
                <a:latin typeface="+mj-lt"/>
              </a:rPr>
              <a:t>It is based on the following simple idea:</a:t>
            </a:r>
          </a:p>
          <a:p>
            <a:pPr marL="742950" lvl="1" indent="-285750">
              <a:spcBef>
                <a:spcPts val="600"/>
              </a:spcBef>
              <a:buFont typeface="Wingdings" pitchFamily="2" charset="2"/>
              <a:buChar char="Ø"/>
            </a:pPr>
            <a:r>
              <a:rPr lang="en-US" sz="1400" dirty="0">
                <a:latin typeface="+mj-lt"/>
              </a:rPr>
              <a:t>To obtain K clusters, split the set of all points into two clusters</a:t>
            </a:r>
          </a:p>
          <a:p>
            <a:pPr marL="742950" lvl="1" indent="-285750">
              <a:spcBef>
                <a:spcPts val="600"/>
              </a:spcBef>
              <a:buFont typeface="Wingdings" pitchFamily="2" charset="2"/>
              <a:buChar char="Ø"/>
            </a:pPr>
            <a:r>
              <a:rPr lang="en-US" sz="1400" dirty="0">
                <a:latin typeface="+mj-lt"/>
              </a:rPr>
              <a:t>Select one of these clusters to split</a:t>
            </a:r>
          </a:p>
          <a:p>
            <a:pPr marL="742950" lvl="1" indent="-285750">
              <a:spcBef>
                <a:spcPts val="600"/>
              </a:spcBef>
              <a:buFont typeface="Wingdings" pitchFamily="2" charset="2"/>
              <a:buChar char="Ø"/>
            </a:pPr>
            <a:r>
              <a:rPr lang="en-US" sz="1400" dirty="0">
                <a:latin typeface="+mj-lt"/>
              </a:rPr>
              <a:t>Continue the process until K clusters have been produced</a:t>
            </a:r>
          </a:p>
          <a:p>
            <a:pPr marL="285750" indent="-285750">
              <a:spcBef>
                <a:spcPts val="600"/>
              </a:spcBef>
              <a:spcAft>
                <a:spcPts val="600"/>
              </a:spcAft>
              <a:buFont typeface="Wingdings" pitchFamily="2" charset="2"/>
              <a:buChar char="q"/>
            </a:pPr>
            <a:r>
              <a:rPr lang="en-US" sz="1400" dirty="0">
                <a:latin typeface="+mj-lt"/>
              </a:rPr>
              <a:t>There are many ways to choose which cluster to split:</a:t>
            </a:r>
          </a:p>
          <a:p>
            <a:pPr marL="742950" lvl="1" indent="-285750">
              <a:spcBef>
                <a:spcPts val="600"/>
              </a:spcBef>
              <a:buFont typeface="Wingdings" pitchFamily="2" charset="2"/>
              <a:buChar char="Ø"/>
            </a:pPr>
            <a:r>
              <a:rPr lang="en-US" sz="1400" dirty="0">
                <a:latin typeface="+mj-lt"/>
              </a:rPr>
              <a:t>Choose the largest cluster at each step</a:t>
            </a:r>
          </a:p>
          <a:p>
            <a:pPr marL="742950" lvl="1" indent="-285750">
              <a:spcBef>
                <a:spcPts val="600"/>
              </a:spcBef>
              <a:buFont typeface="Wingdings" pitchFamily="2" charset="2"/>
              <a:buChar char="Ø"/>
            </a:pPr>
            <a:r>
              <a:rPr lang="en-US" sz="1400" dirty="0">
                <a:latin typeface="+mj-lt"/>
              </a:rPr>
              <a:t>Choose the cluster producing the largest SSE</a:t>
            </a:r>
          </a:p>
          <a:p>
            <a:pPr marL="742950" lvl="1" indent="-285750">
              <a:spcBef>
                <a:spcPts val="600"/>
              </a:spcBef>
              <a:buFont typeface="Wingdings" pitchFamily="2" charset="2"/>
              <a:buChar char="Ø"/>
            </a:pPr>
            <a:r>
              <a:rPr lang="en-US" sz="1400" dirty="0">
                <a:latin typeface="+mj-lt"/>
              </a:rPr>
              <a:t>Derive a criterion based on both size and SSE</a:t>
            </a:r>
          </a:p>
          <a:p>
            <a:pPr marL="285750" indent="-285750">
              <a:spcBef>
                <a:spcPts val="600"/>
              </a:spcBef>
              <a:spcAft>
                <a:spcPts val="600"/>
              </a:spcAft>
              <a:buFont typeface="Wingdings" pitchFamily="2" charset="2"/>
              <a:buChar char="q"/>
            </a:pPr>
            <a:r>
              <a:rPr lang="en-US" sz="1400" dirty="0">
                <a:latin typeface="+mj-lt"/>
              </a:rPr>
              <a:t>Different choices result in different clusters</a:t>
            </a:r>
          </a:p>
          <a:p>
            <a:pPr marL="285750" indent="-285750">
              <a:spcBef>
                <a:spcPts val="600"/>
              </a:spcBef>
              <a:spcAft>
                <a:spcPts val="600"/>
              </a:spcAft>
              <a:buFont typeface="Wingdings" pitchFamily="2" charset="2"/>
              <a:buChar char="q"/>
            </a:pPr>
            <a:r>
              <a:rPr lang="en-US" sz="1400" dirty="0">
                <a:latin typeface="+mj-lt"/>
              </a:rPr>
              <a:t>Bisecting K-means has less trouble with initialization because it performs several trial bisections and takes the one with lowest SSE and there are only two centroids at each stage</a:t>
            </a:r>
          </a:p>
        </p:txBody>
      </p:sp>
      <p:pic>
        <p:nvPicPr>
          <p:cNvPr id="4" name="Picture 3">
            <a:extLst>
              <a:ext uri="{FF2B5EF4-FFF2-40B4-BE49-F238E27FC236}">
                <a16:creationId xmlns:a16="http://schemas.microsoft.com/office/drawing/2014/main" id="{10796DDC-5010-ADC7-4012-C8E46C4EBEEA}"/>
              </a:ext>
            </a:extLst>
          </p:cNvPr>
          <p:cNvPicPr>
            <a:picLocks noChangeAspect="1"/>
          </p:cNvPicPr>
          <p:nvPr/>
        </p:nvPicPr>
        <p:blipFill>
          <a:blip r:embed="rId2"/>
          <a:stretch>
            <a:fillRect/>
          </a:stretch>
        </p:blipFill>
        <p:spPr>
          <a:xfrm>
            <a:off x="5738162" y="741883"/>
            <a:ext cx="1830238" cy="1605052"/>
          </a:xfrm>
          <a:prstGeom prst="rect">
            <a:avLst/>
          </a:prstGeom>
        </p:spPr>
      </p:pic>
      <p:pic>
        <p:nvPicPr>
          <p:cNvPr id="5" name="Picture 4">
            <a:extLst>
              <a:ext uri="{FF2B5EF4-FFF2-40B4-BE49-F238E27FC236}">
                <a16:creationId xmlns:a16="http://schemas.microsoft.com/office/drawing/2014/main" id="{27832C05-9B55-ED0F-DCAF-34A86F4F3250}"/>
              </a:ext>
            </a:extLst>
          </p:cNvPr>
          <p:cNvPicPr>
            <a:picLocks noChangeAspect="1"/>
          </p:cNvPicPr>
          <p:nvPr/>
        </p:nvPicPr>
        <p:blipFill>
          <a:blip r:embed="rId3"/>
          <a:stretch>
            <a:fillRect/>
          </a:stretch>
        </p:blipFill>
        <p:spPr>
          <a:xfrm>
            <a:off x="7939915" y="737488"/>
            <a:ext cx="1835250" cy="1609447"/>
          </a:xfrm>
          <a:prstGeom prst="rect">
            <a:avLst/>
          </a:prstGeom>
        </p:spPr>
      </p:pic>
      <p:pic>
        <p:nvPicPr>
          <p:cNvPr id="6" name="Picture 5">
            <a:extLst>
              <a:ext uri="{FF2B5EF4-FFF2-40B4-BE49-F238E27FC236}">
                <a16:creationId xmlns:a16="http://schemas.microsoft.com/office/drawing/2014/main" id="{19AF49E3-03E9-871F-F7DF-43063596F19D}"/>
              </a:ext>
            </a:extLst>
          </p:cNvPr>
          <p:cNvPicPr>
            <a:picLocks noChangeAspect="1"/>
          </p:cNvPicPr>
          <p:nvPr/>
        </p:nvPicPr>
        <p:blipFill>
          <a:blip r:embed="rId4"/>
          <a:stretch>
            <a:fillRect/>
          </a:stretch>
        </p:blipFill>
        <p:spPr>
          <a:xfrm>
            <a:off x="10038152" y="741883"/>
            <a:ext cx="1835250" cy="1609447"/>
          </a:xfrm>
          <a:prstGeom prst="rect">
            <a:avLst/>
          </a:prstGeom>
        </p:spPr>
      </p:pic>
      <p:pic>
        <p:nvPicPr>
          <p:cNvPr id="7" name="Picture 6">
            <a:extLst>
              <a:ext uri="{FF2B5EF4-FFF2-40B4-BE49-F238E27FC236}">
                <a16:creationId xmlns:a16="http://schemas.microsoft.com/office/drawing/2014/main" id="{2B0C8777-5C86-F958-4FBC-255567C3F203}"/>
              </a:ext>
            </a:extLst>
          </p:cNvPr>
          <p:cNvPicPr>
            <a:picLocks noChangeAspect="1"/>
          </p:cNvPicPr>
          <p:nvPr/>
        </p:nvPicPr>
        <p:blipFill>
          <a:blip r:embed="rId5"/>
          <a:stretch>
            <a:fillRect/>
          </a:stretch>
        </p:blipFill>
        <p:spPr>
          <a:xfrm>
            <a:off x="5738162" y="2584866"/>
            <a:ext cx="1830240" cy="1605053"/>
          </a:xfrm>
          <a:prstGeom prst="rect">
            <a:avLst/>
          </a:prstGeom>
        </p:spPr>
      </p:pic>
      <p:pic>
        <p:nvPicPr>
          <p:cNvPr id="8" name="Picture 7">
            <a:extLst>
              <a:ext uri="{FF2B5EF4-FFF2-40B4-BE49-F238E27FC236}">
                <a16:creationId xmlns:a16="http://schemas.microsoft.com/office/drawing/2014/main" id="{938DDCC2-9126-80D3-427F-2CD5A182A0C9}"/>
              </a:ext>
            </a:extLst>
          </p:cNvPr>
          <p:cNvPicPr>
            <a:picLocks noChangeAspect="1"/>
          </p:cNvPicPr>
          <p:nvPr/>
        </p:nvPicPr>
        <p:blipFill>
          <a:blip r:embed="rId6"/>
          <a:stretch>
            <a:fillRect/>
          </a:stretch>
        </p:blipFill>
        <p:spPr>
          <a:xfrm>
            <a:off x="7939915" y="2584867"/>
            <a:ext cx="1830240" cy="1605054"/>
          </a:xfrm>
          <a:prstGeom prst="rect">
            <a:avLst/>
          </a:prstGeom>
        </p:spPr>
      </p:pic>
      <p:pic>
        <p:nvPicPr>
          <p:cNvPr id="9" name="Picture 8">
            <a:extLst>
              <a:ext uri="{FF2B5EF4-FFF2-40B4-BE49-F238E27FC236}">
                <a16:creationId xmlns:a16="http://schemas.microsoft.com/office/drawing/2014/main" id="{EE927730-F29B-5834-4A2C-61C11DBC2F97}"/>
              </a:ext>
            </a:extLst>
          </p:cNvPr>
          <p:cNvPicPr>
            <a:picLocks noChangeAspect="1"/>
          </p:cNvPicPr>
          <p:nvPr/>
        </p:nvPicPr>
        <p:blipFill>
          <a:blip r:embed="rId7"/>
          <a:stretch>
            <a:fillRect/>
          </a:stretch>
        </p:blipFill>
        <p:spPr>
          <a:xfrm>
            <a:off x="10038152" y="2549084"/>
            <a:ext cx="1830240" cy="1605054"/>
          </a:xfrm>
          <a:prstGeom prst="rect">
            <a:avLst/>
          </a:prstGeom>
        </p:spPr>
      </p:pic>
      <p:pic>
        <p:nvPicPr>
          <p:cNvPr id="11" name="Picture 10">
            <a:extLst>
              <a:ext uri="{FF2B5EF4-FFF2-40B4-BE49-F238E27FC236}">
                <a16:creationId xmlns:a16="http://schemas.microsoft.com/office/drawing/2014/main" id="{55310E2D-F336-5287-C689-D1D9DACDAC59}"/>
              </a:ext>
            </a:extLst>
          </p:cNvPr>
          <p:cNvPicPr>
            <a:picLocks noChangeAspect="1"/>
          </p:cNvPicPr>
          <p:nvPr/>
        </p:nvPicPr>
        <p:blipFill>
          <a:blip r:embed="rId8"/>
          <a:stretch>
            <a:fillRect/>
          </a:stretch>
        </p:blipFill>
        <p:spPr>
          <a:xfrm>
            <a:off x="5738162" y="4511066"/>
            <a:ext cx="1835251" cy="1609448"/>
          </a:xfrm>
          <a:prstGeom prst="rect">
            <a:avLst/>
          </a:prstGeom>
        </p:spPr>
      </p:pic>
      <p:pic>
        <p:nvPicPr>
          <p:cNvPr id="12" name="Picture 11">
            <a:extLst>
              <a:ext uri="{FF2B5EF4-FFF2-40B4-BE49-F238E27FC236}">
                <a16:creationId xmlns:a16="http://schemas.microsoft.com/office/drawing/2014/main" id="{11C50ED4-121A-B0B9-B563-A7A8F2B17654}"/>
              </a:ext>
            </a:extLst>
          </p:cNvPr>
          <p:cNvPicPr>
            <a:picLocks noChangeAspect="1"/>
          </p:cNvPicPr>
          <p:nvPr/>
        </p:nvPicPr>
        <p:blipFill>
          <a:blip r:embed="rId9"/>
          <a:stretch>
            <a:fillRect/>
          </a:stretch>
        </p:blipFill>
        <p:spPr>
          <a:xfrm>
            <a:off x="7939915" y="4511064"/>
            <a:ext cx="1835251" cy="1609448"/>
          </a:xfrm>
          <a:prstGeom prst="rect">
            <a:avLst/>
          </a:prstGeom>
        </p:spPr>
      </p:pic>
      <p:pic>
        <p:nvPicPr>
          <p:cNvPr id="14" name="Picture 13">
            <a:extLst>
              <a:ext uri="{FF2B5EF4-FFF2-40B4-BE49-F238E27FC236}">
                <a16:creationId xmlns:a16="http://schemas.microsoft.com/office/drawing/2014/main" id="{61B3D091-973C-FE5B-F961-AD3A1B4E039B}"/>
              </a:ext>
            </a:extLst>
          </p:cNvPr>
          <p:cNvPicPr>
            <a:picLocks noChangeAspect="1"/>
          </p:cNvPicPr>
          <p:nvPr/>
        </p:nvPicPr>
        <p:blipFill>
          <a:blip r:embed="rId10"/>
          <a:stretch>
            <a:fillRect/>
          </a:stretch>
        </p:blipFill>
        <p:spPr>
          <a:xfrm>
            <a:off x="10038152" y="4506669"/>
            <a:ext cx="1835251" cy="1609448"/>
          </a:xfrm>
          <a:prstGeom prst="rect">
            <a:avLst/>
          </a:prstGeom>
        </p:spPr>
      </p:pic>
    </p:spTree>
    <p:extLst>
      <p:ext uri="{BB962C8B-B14F-4D97-AF65-F5344CB8AC3E}">
        <p14:creationId xmlns:p14="http://schemas.microsoft.com/office/powerpoint/2010/main" val="418915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BBAD-7A08-0546-DE36-B7E3330485F7}"/>
              </a:ext>
            </a:extLst>
          </p:cNvPr>
          <p:cNvSpPr>
            <a:spLocks noGrp="1"/>
          </p:cNvSpPr>
          <p:nvPr>
            <p:ph type="title"/>
          </p:nvPr>
        </p:nvSpPr>
        <p:spPr/>
        <p:txBody>
          <a:bodyPr>
            <a:normAutofit fontScale="90000"/>
          </a:bodyPr>
          <a:lstStyle/>
          <a:p>
            <a:r>
              <a:rPr lang="en-US" dirty="0"/>
              <a:t>K-Means: Strength &amp; Weakness</a:t>
            </a:r>
          </a:p>
        </p:txBody>
      </p:sp>
      <p:sp>
        <p:nvSpPr>
          <p:cNvPr id="3" name="TextBox 2">
            <a:extLst>
              <a:ext uri="{FF2B5EF4-FFF2-40B4-BE49-F238E27FC236}">
                <a16:creationId xmlns:a16="http://schemas.microsoft.com/office/drawing/2014/main" id="{187DE681-72D5-7EA1-7BCA-39FEEFC49DE4}"/>
              </a:ext>
            </a:extLst>
          </p:cNvPr>
          <p:cNvSpPr txBox="1"/>
          <p:nvPr/>
        </p:nvSpPr>
        <p:spPr>
          <a:xfrm>
            <a:off x="107674" y="843677"/>
            <a:ext cx="5362491" cy="2585323"/>
          </a:xfrm>
          <a:prstGeom prst="rect">
            <a:avLst/>
          </a:prstGeom>
          <a:noFill/>
        </p:spPr>
        <p:txBody>
          <a:bodyPr wrap="square" rtlCol="0">
            <a:spAutoFit/>
          </a:bodyPr>
          <a:lstStyle/>
          <a:p>
            <a:pPr>
              <a:spcBef>
                <a:spcPts val="600"/>
              </a:spcBef>
              <a:spcAft>
                <a:spcPts val="600"/>
              </a:spcAft>
            </a:pPr>
            <a:r>
              <a:rPr lang="en-US" sz="1400" b="1" dirty="0">
                <a:latin typeface="+mj-lt"/>
              </a:rPr>
              <a:t>Strength</a:t>
            </a:r>
          </a:p>
          <a:p>
            <a:pPr marL="285750" indent="-285750">
              <a:spcBef>
                <a:spcPts val="600"/>
              </a:spcBef>
              <a:spcAft>
                <a:spcPts val="600"/>
              </a:spcAft>
              <a:buFont typeface="Wingdings" pitchFamily="2" charset="2"/>
              <a:buChar char="q"/>
            </a:pPr>
            <a:r>
              <a:rPr lang="en-US" sz="1400" dirty="0">
                <a:latin typeface="+mj-lt"/>
              </a:rPr>
              <a:t>Simple and efficient</a:t>
            </a:r>
          </a:p>
          <a:p>
            <a:pPr marL="285750" indent="-285750">
              <a:spcBef>
                <a:spcPts val="600"/>
              </a:spcBef>
              <a:spcAft>
                <a:spcPts val="600"/>
              </a:spcAft>
              <a:buFont typeface="Wingdings" pitchFamily="2" charset="2"/>
              <a:buChar char="q"/>
            </a:pPr>
            <a:r>
              <a:rPr lang="en-US" sz="1400" dirty="0">
                <a:latin typeface="+mj-lt"/>
              </a:rPr>
              <a:t>Variants like bisecting K-means are less susceptible to initialization problems</a:t>
            </a:r>
          </a:p>
          <a:p>
            <a:pPr>
              <a:spcBef>
                <a:spcPts val="600"/>
              </a:spcBef>
              <a:spcAft>
                <a:spcPts val="600"/>
              </a:spcAft>
            </a:pPr>
            <a:r>
              <a:rPr lang="en-US" sz="1400" b="1" dirty="0">
                <a:latin typeface="+mj-lt"/>
              </a:rPr>
              <a:t>Weaknesses</a:t>
            </a:r>
          </a:p>
          <a:p>
            <a:pPr marL="285750" indent="-285750">
              <a:spcBef>
                <a:spcPts val="600"/>
              </a:spcBef>
              <a:spcAft>
                <a:spcPts val="600"/>
              </a:spcAft>
              <a:buFont typeface="Wingdings" pitchFamily="2" charset="2"/>
              <a:buChar char="q"/>
            </a:pPr>
            <a:r>
              <a:rPr lang="en-US" sz="1400" dirty="0">
                <a:latin typeface="+mj-lt"/>
              </a:rPr>
              <a:t>Cannot handle non-globular clusters or clusters of different sizes and densities</a:t>
            </a:r>
          </a:p>
          <a:p>
            <a:pPr marL="285750" indent="-285750">
              <a:spcBef>
                <a:spcPts val="600"/>
              </a:spcBef>
              <a:spcAft>
                <a:spcPts val="600"/>
              </a:spcAft>
              <a:buFont typeface="Wingdings" pitchFamily="2" charset="2"/>
              <a:buChar char="q"/>
            </a:pPr>
            <a:r>
              <a:rPr lang="en-US" sz="1400" dirty="0">
                <a:latin typeface="+mj-lt"/>
              </a:rPr>
              <a:t>Has trouble clustering data that has outliers</a:t>
            </a:r>
          </a:p>
        </p:txBody>
      </p:sp>
      <p:pic>
        <p:nvPicPr>
          <p:cNvPr id="10" name="Picture 9">
            <a:extLst>
              <a:ext uri="{FF2B5EF4-FFF2-40B4-BE49-F238E27FC236}">
                <a16:creationId xmlns:a16="http://schemas.microsoft.com/office/drawing/2014/main" id="{6800B958-1D8B-051F-5BE6-335AB144F99F}"/>
              </a:ext>
            </a:extLst>
          </p:cNvPr>
          <p:cNvPicPr>
            <a:picLocks noChangeAspect="1"/>
          </p:cNvPicPr>
          <p:nvPr/>
        </p:nvPicPr>
        <p:blipFill>
          <a:blip r:embed="rId2"/>
          <a:stretch>
            <a:fillRect/>
          </a:stretch>
        </p:blipFill>
        <p:spPr>
          <a:xfrm>
            <a:off x="6516977" y="671115"/>
            <a:ext cx="4517645" cy="2143095"/>
          </a:xfrm>
          <a:prstGeom prst="rect">
            <a:avLst/>
          </a:prstGeom>
        </p:spPr>
      </p:pic>
      <p:sp>
        <p:nvSpPr>
          <p:cNvPr id="13" name="TextBox 12">
            <a:extLst>
              <a:ext uri="{FF2B5EF4-FFF2-40B4-BE49-F238E27FC236}">
                <a16:creationId xmlns:a16="http://schemas.microsoft.com/office/drawing/2014/main" id="{14812380-107A-39B8-F06E-6E22392C85A3}"/>
              </a:ext>
            </a:extLst>
          </p:cNvPr>
          <p:cNvSpPr txBox="1"/>
          <p:nvPr/>
        </p:nvSpPr>
        <p:spPr>
          <a:xfrm>
            <a:off x="8091577" y="2831400"/>
            <a:ext cx="1849032" cy="276999"/>
          </a:xfrm>
          <a:prstGeom prst="rect">
            <a:avLst/>
          </a:prstGeom>
          <a:noFill/>
        </p:spPr>
        <p:txBody>
          <a:bodyPr wrap="none" rtlCol="0">
            <a:spAutoFit/>
          </a:bodyPr>
          <a:lstStyle/>
          <a:p>
            <a:r>
              <a:rPr lang="en-US" sz="1200" dirty="0">
                <a:latin typeface="+mj-lt"/>
              </a:rPr>
              <a:t>Clusters with different size</a:t>
            </a:r>
          </a:p>
        </p:txBody>
      </p:sp>
      <p:pic>
        <p:nvPicPr>
          <p:cNvPr id="15" name="Picture 14">
            <a:extLst>
              <a:ext uri="{FF2B5EF4-FFF2-40B4-BE49-F238E27FC236}">
                <a16:creationId xmlns:a16="http://schemas.microsoft.com/office/drawing/2014/main" id="{B8395FC7-5513-162B-8EDC-4083B3BF0C30}"/>
              </a:ext>
            </a:extLst>
          </p:cNvPr>
          <p:cNvPicPr>
            <a:picLocks noChangeAspect="1"/>
          </p:cNvPicPr>
          <p:nvPr/>
        </p:nvPicPr>
        <p:blipFill>
          <a:blip r:embed="rId3"/>
          <a:stretch>
            <a:fillRect/>
          </a:stretch>
        </p:blipFill>
        <p:spPr>
          <a:xfrm>
            <a:off x="549214" y="3617715"/>
            <a:ext cx="4798705" cy="2276425"/>
          </a:xfrm>
          <a:prstGeom prst="rect">
            <a:avLst/>
          </a:prstGeom>
        </p:spPr>
      </p:pic>
      <p:sp>
        <p:nvSpPr>
          <p:cNvPr id="16" name="TextBox 15">
            <a:extLst>
              <a:ext uri="{FF2B5EF4-FFF2-40B4-BE49-F238E27FC236}">
                <a16:creationId xmlns:a16="http://schemas.microsoft.com/office/drawing/2014/main" id="{27668022-C8FF-B3B2-6E76-395EF7EA1799}"/>
              </a:ext>
            </a:extLst>
          </p:cNvPr>
          <p:cNvSpPr txBox="1"/>
          <p:nvPr/>
        </p:nvSpPr>
        <p:spPr>
          <a:xfrm>
            <a:off x="1385977" y="5944355"/>
            <a:ext cx="2148793" cy="276999"/>
          </a:xfrm>
          <a:prstGeom prst="rect">
            <a:avLst/>
          </a:prstGeom>
          <a:noFill/>
        </p:spPr>
        <p:txBody>
          <a:bodyPr wrap="none" rtlCol="0">
            <a:spAutoFit/>
          </a:bodyPr>
          <a:lstStyle/>
          <a:p>
            <a:r>
              <a:rPr lang="en-US" sz="1200" dirty="0">
                <a:latin typeface="+mj-lt"/>
              </a:rPr>
              <a:t>Clusters with different densities</a:t>
            </a:r>
          </a:p>
        </p:txBody>
      </p:sp>
      <p:pic>
        <p:nvPicPr>
          <p:cNvPr id="17" name="Picture 16">
            <a:extLst>
              <a:ext uri="{FF2B5EF4-FFF2-40B4-BE49-F238E27FC236}">
                <a16:creationId xmlns:a16="http://schemas.microsoft.com/office/drawing/2014/main" id="{3C57DD33-5830-EE8C-2B8C-885B92A8123C}"/>
              </a:ext>
            </a:extLst>
          </p:cNvPr>
          <p:cNvPicPr>
            <a:picLocks noChangeAspect="1"/>
          </p:cNvPicPr>
          <p:nvPr/>
        </p:nvPicPr>
        <p:blipFill>
          <a:blip r:embed="rId4"/>
          <a:stretch>
            <a:fillRect/>
          </a:stretch>
        </p:blipFill>
        <p:spPr>
          <a:xfrm>
            <a:off x="6516977" y="3245168"/>
            <a:ext cx="4517645" cy="2302683"/>
          </a:xfrm>
          <a:prstGeom prst="rect">
            <a:avLst/>
          </a:prstGeom>
        </p:spPr>
      </p:pic>
      <p:sp>
        <p:nvSpPr>
          <p:cNvPr id="18" name="TextBox 17">
            <a:extLst>
              <a:ext uri="{FF2B5EF4-FFF2-40B4-BE49-F238E27FC236}">
                <a16:creationId xmlns:a16="http://schemas.microsoft.com/office/drawing/2014/main" id="{6C2E9D7B-65D7-D35C-F9BB-CF84F92AE1FB}"/>
              </a:ext>
            </a:extLst>
          </p:cNvPr>
          <p:cNvSpPr txBox="1"/>
          <p:nvPr/>
        </p:nvSpPr>
        <p:spPr>
          <a:xfrm>
            <a:off x="8295736" y="5617141"/>
            <a:ext cx="2226892" cy="276999"/>
          </a:xfrm>
          <a:prstGeom prst="rect">
            <a:avLst/>
          </a:prstGeom>
          <a:noFill/>
        </p:spPr>
        <p:txBody>
          <a:bodyPr wrap="none" rtlCol="0">
            <a:spAutoFit/>
          </a:bodyPr>
          <a:lstStyle/>
          <a:p>
            <a:r>
              <a:rPr lang="en-US" sz="1200" dirty="0">
                <a:latin typeface="+mj-lt"/>
              </a:rPr>
              <a:t>Clusters with non-globular shape</a:t>
            </a:r>
          </a:p>
        </p:txBody>
      </p:sp>
    </p:spTree>
    <p:extLst>
      <p:ext uri="{BB962C8B-B14F-4D97-AF65-F5344CB8AC3E}">
        <p14:creationId xmlns:p14="http://schemas.microsoft.com/office/powerpoint/2010/main" val="212427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71BD-8EDA-3D58-54A0-79444008BE93}"/>
              </a:ext>
            </a:extLst>
          </p:cNvPr>
          <p:cNvSpPr>
            <a:spLocks noGrp="1"/>
          </p:cNvSpPr>
          <p:nvPr>
            <p:ph type="title"/>
          </p:nvPr>
        </p:nvSpPr>
        <p:spPr/>
        <p:txBody>
          <a:bodyPr>
            <a:normAutofit fontScale="90000"/>
          </a:bodyPr>
          <a:lstStyle/>
          <a:p>
            <a:r>
              <a:rPr lang="en-US" dirty="0"/>
              <a:t>Choosing ‘K’</a:t>
            </a:r>
          </a:p>
        </p:txBody>
      </p:sp>
      <p:sp>
        <p:nvSpPr>
          <p:cNvPr id="3" name="TextBox 2">
            <a:extLst>
              <a:ext uri="{FF2B5EF4-FFF2-40B4-BE49-F238E27FC236}">
                <a16:creationId xmlns:a16="http://schemas.microsoft.com/office/drawing/2014/main" id="{F021EB39-3AF4-1C2F-EDFD-2995F009C5C6}"/>
              </a:ext>
            </a:extLst>
          </p:cNvPr>
          <p:cNvSpPr txBox="1"/>
          <p:nvPr/>
        </p:nvSpPr>
        <p:spPr>
          <a:xfrm>
            <a:off x="207189" y="1002661"/>
            <a:ext cx="2326836" cy="369332"/>
          </a:xfrm>
          <a:prstGeom prst="rect">
            <a:avLst/>
          </a:prstGeom>
          <a:noFill/>
        </p:spPr>
        <p:txBody>
          <a:bodyPr wrap="square" rtlCol="0">
            <a:spAutoFit/>
          </a:bodyPr>
          <a:lstStyle/>
          <a:p>
            <a:r>
              <a:rPr lang="en-US" b="1" dirty="0">
                <a:solidFill>
                  <a:schemeClr val="accent2">
                    <a:lumMod val="75000"/>
                  </a:schemeClr>
                </a:solidFill>
                <a:latin typeface="+mj-lt"/>
              </a:rPr>
              <a:t>Elbow Method</a:t>
            </a:r>
          </a:p>
        </p:txBody>
      </p:sp>
      <p:pic>
        <p:nvPicPr>
          <p:cNvPr id="1026" name="Picture 2" descr="K-Means Clustering number of clusters | | elbow method">
            <a:extLst>
              <a:ext uri="{FF2B5EF4-FFF2-40B4-BE49-F238E27FC236}">
                <a16:creationId xmlns:a16="http://schemas.microsoft.com/office/drawing/2014/main" id="{9793051D-31D9-B522-3614-7CEEAA276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6483" y="1612411"/>
            <a:ext cx="4786323" cy="30811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4B6C9D-75AE-2B21-2CBF-7439C6B4AAB9}"/>
              </a:ext>
            </a:extLst>
          </p:cNvPr>
          <p:cNvSpPr txBox="1"/>
          <p:nvPr/>
        </p:nvSpPr>
        <p:spPr>
          <a:xfrm>
            <a:off x="192475" y="1505396"/>
            <a:ext cx="6512393" cy="3016210"/>
          </a:xfrm>
          <a:prstGeom prst="rect">
            <a:avLst/>
          </a:prstGeom>
          <a:noFill/>
        </p:spPr>
        <p:txBody>
          <a:bodyPr wrap="square" rtlCol="0">
            <a:spAutoFit/>
          </a:bodyPr>
          <a:lstStyle/>
          <a:p>
            <a:pPr marL="285750" indent="-285750">
              <a:spcBef>
                <a:spcPts val="600"/>
              </a:spcBef>
              <a:buFont typeface="Wingdings" pitchFamily="2" charset="2"/>
              <a:buChar char="q"/>
            </a:pPr>
            <a:r>
              <a:rPr lang="en-US" sz="1600" dirty="0">
                <a:solidFill>
                  <a:srgbClr val="111111"/>
                </a:solidFill>
                <a:latin typeface="+mj-lt"/>
              </a:rPr>
              <a:t>Vary the number of K </a:t>
            </a:r>
          </a:p>
          <a:p>
            <a:pPr marL="285750" indent="-285750">
              <a:spcBef>
                <a:spcPts val="600"/>
              </a:spcBef>
              <a:buFont typeface="Wingdings" pitchFamily="2" charset="2"/>
              <a:buChar char="q"/>
            </a:pPr>
            <a:r>
              <a:rPr lang="en-US" sz="1600" dirty="0">
                <a:solidFill>
                  <a:srgbClr val="111111"/>
                </a:solidFill>
                <a:latin typeface="+mj-lt"/>
              </a:rPr>
              <a:t>Calculate WCSS (within cluster sum of squares) </a:t>
            </a:r>
            <a:r>
              <a:rPr lang="en-US" sz="1600" dirty="0">
                <a:solidFill>
                  <a:srgbClr val="111111"/>
                </a:solidFill>
                <a:latin typeface="+mj-lt"/>
                <a:sym typeface="Wingdings" pitchFamily="2" charset="2"/>
              </a:rPr>
              <a:t> Sum of squared distance between each point and the centroid in a cluster.</a:t>
            </a:r>
          </a:p>
          <a:p>
            <a:pPr marL="285750" indent="-285750">
              <a:spcBef>
                <a:spcPts val="600"/>
              </a:spcBef>
              <a:buFont typeface="Wingdings" pitchFamily="2" charset="2"/>
              <a:buChar char="q"/>
            </a:pPr>
            <a:r>
              <a:rPr lang="en-US" sz="1600" dirty="0">
                <a:solidFill>
                  <a:srgbClr val="111111"/>
                </a:solidFill>
                <a:latin typeface="+mj-lt"/>
                <a:sym typeface="Wingdings" pitchFamily="2" charset="2"/>
              </a:rPr>
              <a:t>WCSS decreases as the number of cluster increases. </a:t>
            </a:r>
          </a:p>
          <a:p>
            <a:pPr marL="285750" indent="-285750">
              <a:spcBef>
                <a:spcPts val="600"/>
              </a:spcBef>
              <a:buFont typeface="Wingdings" pitchFamily="2" charset="2"/>
              <a:buChar char="q"/>
            </a:pPr>
            <a:r>
              <a:rPr lang="en-US" sz="1600" dirty="0">
                <a:solidFill>
                  <a:srgbClr val="111111"/>
                </a:solidFill>
                <a:latin typeface="+mj-lt"/>
                <a:sym typeface="Wingdings" pitchFamily="2" charset="2"/>
              </a:rPr>
              <a:t>Graph will rapidly change at a point and creates an Elbow shape (from here, graph will be mostly parallel to X- axis.</a:t>
            </a:r>
          </a:p>
          <a:p>
            <a:pPr marL="285750" indent="-285750">
              <a:spcBef>
                <a:spcPts val="600"/>
              </a:spcBef>
              <a:buFont typeface="Wingdings" pitchFamily="2" charset="2"/>
              <a:buChar char="q"/>
            </a:pPr>
            <a:r>
              <a:rPr lang="en-US" sz="1600" dirty="0">
                <a:solidFill>
                  <a:srgbClr val="111111"/>
                </a:solidFill>
                <a:latin typeface="+mj-lt"/>
                <a:sym typeface="Wingdings" pitchFamily="2" charset="2"/>
              </a:rPr>
              <a:t>The K value corresponding to this point will help to narrow down the optimal K range (ex: 4 or 5 or 6 etc..)</a:t>
            </a:r>
          </a:p>
          <a:p>
            <a:pPr marL="285750" indent="-285750">
              <a:spcBef>
                <a:spcPts val="600"/>
              </a:spcBef>
              <a:buFont typeface="Wingdings" pitchFamily="2" charset="2"/>
              <a:buChar char="q"/>
            </a:pPr>
            <a:r>
              <a:rPr lang="en-US" sz="1600" dirty="0">
                <a:solidFill>
                  <a:srgbClr val="111111"/>
                </a:solidFill>
                <a:latin typeface="+mj-lt"/>
                <a:sym typeface="Wingdings" pitchFamily="2" charset="2"/>
              </a:rPr>
              <a:t>Analyze cluster further to finalize the K</a:t>
            </a:r>
          </a:p>
          <a:p>
            <a:pPr marL="285750" indent="-285750">
              <a:spcBef>
                <a:spcPts val="600"/>
              </a:spcBef>
              <a:buFont typeface="Wingdings" pitchFamily="2" charset="2"/>
              <a:buChar char="q"/>
            </a:pPr>
            <a:r>
              <a:rPr lang="en-US" sz="1600" dirty="0">
                <a:solidFill>
                  <a:srgbClr val="111111"/>
                </a:solidFill>
                <a:latin typeface="+mj-lt"/>
                <a:sym typeface="Wingdings" pitchFamily="2" charset="2"/>
              </a:rPr>
              <a:t>WCSS does not capture inter-cluster distance</a:t>
            </a:r>
          </a:p>
        </p:txBody>
      </p:sp>
      <p:sp>
        <p:nvSpPr>
          <p:cNvPr id="6" name="TextBox 5">
            <a:extLst>
              <a:ext uri="{FF2B5EF4-FFF2-40B4-BE49-F238E27FC236}">
                <a16:creationId xmlns:a16="http://schemas.microsoft.com/office/drawing/2014/main" id="{266BA8D4-F8CE-4799-8395-F74330AF0220}"/>
              </a:ext>
            </a:extLst>
          </p:cNvPr>
          <p:cNvSpPr txBox="1"/>
          <p:nvPr/>
        </p:nvSpPr>
        <p:spPr>
          <a:xfrm>
            <a:off x="274300" y="4978175"/>
            <a:ext cx="6144936" cy="338554"/>
          </a:xfrm>
          <a:prstGeom prst="rect">
            <a:avLst/>
          </a:prstGeom>
          <a:noFill/>
        </p:spPr>
        <p:txBody>
          <a:bodyPr wrap="square">
            <a:spAutoFit/>
          </a:bodyPr>
          <a:lstStyle/>
          <a:p>
            <a:pPr>
              <a:spcBef>
                <a:spcPts val="600"/>
              </a:spcBef>
            </a:pPr>
            <a:r>
              <a:rPr lang="en-US" sz="1600" b="1" dirty="0">
                <a:latin typeface="+mj-lt"/>
                <a:sym typeface="Wingdings" pitchFamily="2" charset="2"/>
              </a:rPr>
              <a:t>How to further analyze whether cluster is good or not?</a:t>
            </a:r>
          </a:p>
        </p:txBody>
      </p:sp>
    </p:spTree>
    <p:extLst>
      <p:ext uri="{BB962C8B-B14F-4D97-AF65-F5344CB8AC3E}">
        <p14:creationId xmlns:p14="http://schemas.microsoft.com/office/powerpoint/2010/main" val="212696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0EBB-505F-9CCD-3D88-0122A67E6681}"/>
              </a:ext>
            </a:extLst>
          </p:cNvPr>
          <p:cNvSpPr>
            <a:spLocks noGrp="1"/>
          </p:cNvSpPr>
          <p:nvPr>
            <p:ph type="title"/>
          </p:nvPr>
        </p:nvSpPr>
        <p:spPr/>
        <p:txBody>
          <a:bodyPr>
            <a:normAutofit fontScale="90000"/>
          </a:bodyPr>
          <a:lstStyle/>
          <a:p>
            <a:r>
              <a:rPr lang="en-US" dirty="0"/>
              <a:t>Silhouette Score</a:t>
            </a:r>
          </a:p>
        </p:txBody>
      </p:sp>
      <p:sp>
        <p:nvSpPr>
          <p:cNvPr id="6" name="TextBox 5">
            <a:extLst>
              <a:ext uri="{FF2B5EF4-FFF2-40B4-BE49-F238E27FC236}">
                <a16:creationId xmlns:a16="http://schemas.microsoft.com/office/drawing/2014/main" id="{E16AF8B2-0CA3-C25E-8DB2-15E151EE0643}"/>
              </a:ext>
            </a:extLst>
          </p:cNvPr>
          <p:cNvSpPr txBox="1"/>
          <p:nvPr/>
        </p:nvSpPr>
        <p:spPr>
          <a:xfrm>
            <a:off x="211822" y="863715"/>
            <a:ext cx="10945536" cy="1554272"/>
          </a:xfrm>
          <a:prstGeom prst="rect">
            <a:avLst/>
          </a:prstGeom>
          <a:noFill/>
        </p:spPr>
        <p:txBody>
          <a:bodyPr wrap="square">
            <a:spAutoFit/>
          </a:bodyPr>
          <a:lstStyle/>
          <a:p>
            <a:pPr marL="285750" indent="-285750">
              <a:spcBef>
                <a:spcPts val="600"/>
              </a:spcBef>
              <a:buFont typeface="Wingdings" pitchFamily="2" charset="2"/>
              <a:buChar char="q"/>
            </a:pPr>
            <a:r>
              <a:rPr lang="en-IN" sz="1600" dirty="0">
                <a:solidFill>
                  <a:srgbClr val="111111"/>
                </a:solidFill>
                <a:latin typeface="+mj-lt"/>
              </a:rPr>
              <a:t>Cluster Cohesion &amp; Cluster Separation</a:t>
            </a:r>
            <a:endParaRPr lang="en-IN" sz="1600" b="0" i="0" dirty="0">
              <a:solidFill>
                <a:srgbClr val="111111"/>
              </a:solidFill>
              <a:effectLst/>
              <a:latin typeface="+mj-lt"/>
            </a:endParaRPr>
          </a:p>
          <a:p>
            <a:pPr marL="285750" indent="-285750">
              <a:spcBef>
                <a:spcPts val="600"/>
              </a:spcBef>
              <a:buFont typeface="Wingdings" pitchFamily="2" charset="2"/>
              <a:buChar char="q"/>
            </a:pPr>
            <a:r>
              <a:rPr lang="en-IN" sz="1600" b="0" i="0" dirty="0">
                <a:solidFill>
                  <a:srgbClr val="111111"/>
                </a:solidFill>
                <a:effectLst/>
                <a:latin typeface="+mj-lt"/>
              </a:rPr>
              <a:t>Silhouette score is a metric used to evaluate the performance of clustering algorithms. It measures how well data points are clustered with other similar data points and how far they are from different clusters.</a:t>
            </a:r>
          </a:p>
          <a:p>
            <a:pPr marL="285750" indent="-285750">
              <a:spcBef>
                <a:spcPts val="600"/>
              </a:spcBef>
              <a:buFont typeface="Wingdings" pitchFamily="2" charset="2"/>
              <a:buChar char="q"/>
            </a:pPr>
            <a:r>
              <a:rPr lang="en-IN" sz="1600" dirty="0">
                <a:solidFill>
                  <a:srgbClr val="111111"/>
                </a:solidFill>
                <a:latin typeface="+mj-lt"/>
              </a:rPr>
              <a:t>Ranges from -1 to 1 (higher score means better cluster quality)</a:t>
            </a:r>
          </a:p>
          <a:p>
            <a:pPr>
              <a:spcBef>
                <a:spcPts val="600"/>
              </a:spcBef>
            </a:pPr>
            <a:endParaRPr lang="en-US" sz="1600" dirty="0">
              <a:latin typeface="+mj-lt"/>
            </a:endParaRPr>
          </a:p>
        </p:txBody>
      </p:sp>
      <p:pic>
        <p:nvPicPr>
          <p:cNvPr id="12" name="Picture 11">
            <a:extLst>
              <a:ext uri="{FF2B5EF4-FFF2-40B4-BE49-F238E27FC236}">
                <a16:creationId xmlns:a16="http://schemas.microsoft.com/office/drawing/2014/main" id="{0ADA377F-C5D2-26D9-298E-B30A6055FA29}"/>
              </a:ext>
            </a:extLst>
          </p:cNvPr>
          <p:cNvPicPr>
            <a:picLocks noChangeAspect="1"/>
          </p:cNvPicPr>
          <p:nvPr/>
        </p:nvPicPr>
        <p:blipFill>
          <a:blip r:embed="rId2"/>
          <a:stretch>
            <a:fillRect/>
          </a:stretch>
        </p:blipFill>
        <p:spPr>
          <a:xfrm>
            <a:off x="7655653" y="3532227"/>
            <a:ext cx="4322891" cy="2541600"/>
          </a:xfrm>
          <a:prstGeom prst="rect">
            <a:avLst/>
          </a:prstGeom>
        </p:spPr>
      </p:pic>
      <p:grpSp>
        <p:nvGrpSpPr>
          <p:cNvPr id="14" name="Group 13">
            <a:extLst>
              <a:ext uri="{FF2B5EF4-FFF2-40B4-BE49-F238E27FC236}">
                <a16:creationId xmlns:a16="http://schemas.microsoft.com/office/drawing/2014/main" id="{3FE94CE3-6DB1-B955-4312-879D1AA3332E}"/>
              </a:ext>
            </a:extLst>
          </p:cNvPr>
          <p:cNvGrpSpPr/>
          <p:nvPr/>
        </p:nvGrpSpPr>
        <p:grpSpPr>
          <a:xfrm>
            <a:off x="7655653" y="819939"/>
            <a:ext cx="4324526" cy="2609061"/>
            <a:chOff x="7655652" y="1244677"/>
            <a:chExt cx="4324526" cy="2609061"/>
          </a:xfrm>
        </p:grpSpPr>
        <p:pic>
          <p:nvPicPr>
            <p:cNvPr id="7" name="Picture 6">
              <a:extLst>
                <a:ext uri="{FF2B5EF4-FFF2-40B4-BE49-F238E27FC236}">
                  <a16:creationId xmlns:a16="http://schemas.microsoft.com/office/drawing/2014/main" id="{DD6DE316-222D-353F-B4C8-61D8B7535A67}"/>
                </a:ext>
              </a:extLst>
            </p:cNvPr>
            <p:cNvPicPr>
              <a:picLocks noChangeAspect="1"/>
            </p:cNvPicPr>
            <p:nvPr/>
          </p:nvPicPr>
          <p:blipFill>
            <a:blip r:embed="rId3"/>
            <a:stretch>
              <a:fillRect/>
            </a:stretch>
          </p:blipFill>
          <p:spPr>
            <a:xfrm>
              <a:off x="7655654" y="1244677"/>
              <a:ext cx="2162262" cy="1356713"/>
            </a:xfrm>
            <a:prstGeom prst="rect">
              <a:avLst/>
            </a:prstGeom>
          </p:spPr>
        </p:pic>
        <p:pic>
          <p:nvPicPr>
            <p:cNvPr id="8" name="Picture 7">
              <a:extLst>
                <a:ext uri="{FF2B5EF4-FFF2-40B4-BE49-F238E27FC236}">
                  <a16:creationId xmlns:a16="http://schemas.microsoft.com/office/drawing/2014/main" id="{A7A384C0-4EA5-D844-B559-9B13F289568C}"/>
                </a:ext>
              </a:extLst>
            </p:cNvPr>
            <p:cNvPicPr>
              <a:picLocks noChangeAspect="1"/>
            </p:cNvPicPr>
            <p:nvPr/>
          </p:nvPicPr>
          <p:blipFill>
            <a:blip r:embed="rId4"/>
            <a:stretch>
              <a:fillRect/>
            </a:stretch>
          </p:blipFill>
          <p:spPr>
            <a:xfrm>
              <a:off x="9817917" y="1244678"/>
              <a:ext cx="2162261" cy="1356713"/>
            </a:xfrm>
            <a:prstGeom prst="rect">
              <a:avLst/>
            </a:prstGeom>
          </p:spPr>
        </p:pic>
        <p:pic>
          <p:nvPicPr>
            <p:cNvPr id="11" name="Picture 10">
              <a:extLst>
                <a:ext uri="{FF2B5EF4-FFF2-40B4-BE49-F238E27FC236}">
                  <a16:creationId xmlns:a16="http://schemas.microsoft.com/office/drawing/2014/main" id="{E7042395-CFFD-D1D4-8979-AEC0680608CB}"/>
                </a:ext>
              </a:extLst>
            </p:cNvPr>
            <p:cNvPicPr>
              <a:picLocks noChangeAspect="1"/>
            </p:cNvPicPr>
            <p:nvPr/>
          </p:nvPicPr>
          <p:blipFill>
            <a:blip r:embed="rId5"/>
            <a:stretch>
              <a:fillRect/>
            </a:stretch>
          </p:blipFill>
          <p:spPr>
            <a:xfrm>
              <a:off x="9817915" y="2600253"/>
              <a:ext cx="2162262" cy="1253485"/>
            </a:xfrm>
            <a:prstGeom prst="rect">
              <a:avLst/>
            </a:prstGeom>
          </p:spPr>
        </p:pic>
        <p:pic>
          <p:nvPicPr>
            <p:cNvPr id="13" name="Picture 12">
              <a:extLst>
                <a:ext uri="{FF2B5EF4-FFF2-40B4-BE49-F238E27FC236}">
                  <a16:creationId xmlns:a16="http://schemas.microsoft.com/office/drawing/2014/main" id="{7202ACED-5BE7-6688-112F-9D348B3D9BE6}"/>
                </a:ext>
              </a:extLst>
            </p:cNvPr>
            <p:cNvPicPr>
              <a:picLocks noChangeAspect="1"/>
            </p:cNvPicPr>
            <p:nvPr/>
          </p:nvPicPr>
          <p:blipFill>
            <a:blip r:embed="rId6"/>
            <a:stretch>
              <a:fillRect/>
            </a:stretch>
          </p:blipFill>
          <p:spPr>
            <a:xfrm>
              <a:off x="7655652" y="2560174"/>
              <a:ext cx="2169020" cy="1293564"/>
            </a:xfrm>
            <a:prstGeom prst="rect">
              <a:avLst/>
            </a:prstGeom>
          </p:spPr>
        </p:pic>
      </p:grpSp>
      <p:pic>
        <p:nvPicPr>
          <p:cNvPr id="15" name="Picture 14">
            <a:extLst>
              <a:ext uri="{FF2B5EF4-FFF2-40B4-BE49-F238E27FC236}">
                <a16:creationId xmlns:a16="http://schemas.microsoft.com/office/drawing/2014/main" id="{A8D05FED-88E2-6F59-A3F8-A97F0108D707}"/>
              </a:ext>
            </a:extLst>
          </p:cNvPr>
          <p:cNvPicPr>
            <a:picLocks noChangeAspect="1"/>
          </p:cNvPicPr>
          <p:nvPr/>
        </p:nvPicPr>
        <p:blipFill>
          <a:blip r:embed="rId7"/>
          <a:stretch>
            <a:fillRect/>
          </a:stretch>
        </p:blipFill>
        <p:spPr>
          <a:xfrm>
            <a:off x="423003" y="2175515"/>
            <a:ext cx="3385599" cy="3715901"/>
          </a:xfrm>
          <a:prstGeom prst="rect">
            <a:avLst/>
          </a:prstGeom>
        </p:spPr>
      </p:pic>
      <p:pic>
        <p:nvPicPr>
          <p:cNvPr id="16" name="Picture 15">
            <a:extLst>
              <a:ext uri="{FF2B5EF4-FFF2-40B4-BE49-F238E27FC236}">
                <a16:creationId xmlns:a16="http://schemas.microsoft.com/office/drawing/2014/main" id="{79FBA220-1BF5-8BA4-24B5-6E6656393C9A}"/>
              </a:ext>
            </a:extLst>
          </p:cNvPr>
          <p:cNvPicPr>
            <a:picLocks noChangeAspect="1"/>
          </p:cNvPicPr>
          <p:nvPr/>
        </p:nvPicPr>
        <p:blipFill>
          <a:blip r:embed="rId8"/>
          <a:stretch>
            <a:fillRect/>
          </a:stretch>
        </p:blipFill>
        <p:spPr>
          <a:xfrm>
            <a:off x="4019783" y="2175515"/>
            <a:ext cx="2832100" cy="1016000"/>
          </a:xfrm>
          <a:prstGeom prst="rect">
            <a:avLst/>
          </a:prstGeom>
        </p:spPr>
      </p:pic>
      <p:sp>
        <p:nvSpPr>
          <p:cNvPr id="17" name="TextBox 16">
            <a:extLst>
              <a:ext uri="{FF2B5EF4-FFF2-40B4-BE49-F238E27FC236}">
                <a16:creationId xmlns:a16="http://schemas.microsoft.com/office/drawing/2014/main" id="{3B3C92A6-06CD-0902-3C77-FA59D503C7F7}"/>
              </a:ext>
            </a:extLst>
          </p:cNvPr>
          <p:cNvSpPr txBox="1"/>
          <p:nvPr/>
        </p:nvSpPr>
        <p:spPr>
          <a:xfrm>
            <a:off x="4085439" y="3428999"/>
            <a:ext cx="2766444"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mj-lt"/>
              </a:rPr>
              <a:t>a</a:t>
            </a:r>
            <a:r>
              <a:rPr lang="en-US" sz="1050" b="1" dirty="0">
                <a:latin typeface="+mj-lt"/>
              </a:rPr>
              <a:t>i</a:t>
            </a:r>
            <a:r>
              <a:rPr lang="en-US" sz="1600" dirty="0">
                <a:latin typeface="+mj-lt"/>
              </a:rPr>
              <a:t> measures the intra-cluster distance</a:t>
            </a:r>
          </a:p>
          <a:p>
            <a:pPr marL="285750" indent="-285750">
              <a:buFont typeface="Arial" panose="020B0604020202020204" pitchFamily="34" charset="0"/>
              <a:buChar char="•"/>
            </a:pPr>
            <a:r>
              <a:rPr lang="en-US" sz="1600" b="1" dirty="0">
                <a:latin typeface="+mj-lt"/>
              </a:rPr>
              <a:t>b</a:t>
            </a:r>
            <a:r>
              <a:rPr lang="en-US" sz="1050" b="1" dirty="0">
                <a:latin typeface="+mj-lt"/>
              </a:rPr>
              <a:t>i</a:t>
            </a:r>
            <a:r>
              <a:rPr lang="en-US" sz="1600" dirty="0">
                <a:latin typeface="+mj-lt"/>
              </a:rPr>
              <a:t> measures the minimum inter-cluster distance </a:t>
            </a:r>
          </a:p>
        </p:txBody>
      </p:sp>
      <p:sp>
        <p:nvSpPr>
          <p:cNvPr id="20" name="TextBox 19">
            <a:extLst>
              <a:ext uri="{FF2B5EF4-FFF2-40B4-BE49-F238E27FC236}">
                <a16:creationId xmlns:a16="http://schemas.microsoft.com/office/drawing/2014/main" id="{BF761A24-7C9A-6494-B832-4CDC16C2B164}"/>
              </a:ext>
            </a:extLst>
          </p:cNvPr>
          <p:cNvSpPr txBox="1"/>
          <p:nvPr/>
        </p:nvSpPr>
        <p:spPr>
          <a:xfrm>
            <a:off x="4064417" y="4961979"/>
            <a:ext cx="3591236" cy="723275"/>
          </a:xfrm>
          <a:prstGeom prst="rect">
            <a:avLst/>
          </a:prstGeom>
          <a:noFill/>
        </p:spPr>
        <p:txBody>
          <a:bodyPr wrap="square">
            <a:spAutoFit/>
          </a:bodyPr>
          <a:lstStyle/>
          <a:p>
            <a:pPr marL="171450" indent="-171450">
              <a:spcBef>
                <a:spcPts val="600"/>
              </a:spcBef>
              <a:buFont typeface="Wingdings" pitchFamily="2" charset="2"/>
              <a:buChar char="Ø"/>
            </a:pPr>
            <a:r>
              <a:rPr lang="en-IN" sz="1200" b="0" i="0" u="none" strike="noStrike" dirty="0" err="1">
                <a:solidFill>
                  <a:srgbClr val="2878A2"/>
                </a:solidFill>
                <a:effectLst/>
                <a:latin typeface="+mj-lt"/>
                <a:hlinkClick r:id="rId9" tooltip="sklearn.metrics"/>
              </a:rPr>
              <a:t>sklearn.metrics</a:t>
            </a:r>
            <a:r>
              <a:rPr lang="en-IN" sz="1200" b="0" i="0" dirty="0" err="1">
                <a:solidFill>
                  <a:srgbClr val="212529"/>
                </a:solidFill>
                <a:effectLst/>
                <a:latin typeface="+mj-lt"/>
              </a:rPr>
              <a:t>.silhouette_score</a:t>
            </a:r>
            <a:r>
              <a:rPr lang="en-IN" sz="1200" b="0" i="0" dirty="0">
                <a:solidFill>
                  <a:srgbClr val="212529"/>
                </a:solidFill>
                <a:effectLst/>
                <a:latin typeface="+mj-lt"/>
              </a:rPr>
              <a:t>(X, labels, ..)</a:t>
            </a:r>
          </a:p>
          <a:p>
            <a:pPr marL="171450" indent="-171450">
              <a:spcBef>
                <a:spcPts val="600"/>
              </a:spcBef>
              <a:buFont typeface="Wingdings" pitchFamily="2" charset="2"/>
              <a:buChar char="Ø"/>
            </a:pPr>
            <a:r>
              <a:rPr lang="en-IN" sz="1200" dirty="0">
                <a:solidFill>
                  <a:srgbClr val="212529"/>
                </a:solidFill>
                <a:latin typeface="+mj-lt"/>
              </a:rPr>
              <a:t>Compute the mean silhouette Coefficient of all samples</a:t>
            </a:r>
            <a:endParaRPr lang="en-IN" sz="1200" b="0" i="0" dirty="0">
              <a:solidFill>
                <a:srgbClr val="212529"/>
              </a:solidFill>
              <a:effectLst/>
              <a:latin typeface="+mj-lt"/>
            </a:endParaRPr>
          </a:p>
        </p:txBody>
      </p:sp>
    </p:spTree>
    <p:extLst>
      <p:ext uri="{BB962C8B-B14F-4D97-AF65-F5344CB8AC3E}">
        <p14:creationId xmlns:p14="http://schemas.microsoft.com/office/powerpoint/2010/main" val="184418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F53F-8987-6486-0140-30D53D5C70D4}"/>
              </a:ext>
            </a:extLst>
          </p:cNvPr>
          <p:cNvSpPr>
            <a:spLocks noGrp="1"/>
          </p:cNvSpPr>
          <p:nvPr>
            <p:ph type="title"/>
          </p:nvPr>
        </p:nvSpPr>
        <p:spPr/>
        <p:txBody>
          <a:bodyPr>
            <a:normAutofit fontScale="90000"/>
          </a:bodyPr>
          <a:lstStyle/>
          <a:p>
            <a:r>
              <a:rPr lang="en-US" dirty="0"/>
              <a:t>Hierarchical Clustering</a:t>
            </a:r>
          </a:p>
        </p:txBody>
      </p:sp>
      <p:sp>
        <p:nvSpPr>
          <p:cNvPr id="5" name="TextBox 4">
            <a:extLst>
              <a:ext uri="{FF2B5EF4-FFF2-40B4-BE49-F238E27FC236}">
                <a16:creationId xmlns:a16="http://schemas.microsoft.com/office/drawing/2014/main" id="{CD549E03-7157-4467-90B8-09BAAC6C316C}"/>
              </a:ext>
            </a:extLst>
          </p:cNvPr>
          <p:cNvSpPr txBox="1"/>
          <p:nvPr/>
        </p:nvSpPr>
        <p:spPr>
          <a:xfrm>
            <a:off x="154044" y="707746"/>
            <a:ext cx="11628524" cy="2693045"/>
          </a:xfrm>
          <a:prstGeom prst="rect">
            <a:avLst/>
          </a:prstGeom>
          <a:noFill/>
        </p:spPr>
        <p:txBody>
          <a:bodyPr wrap="square">
            <a:spAutoFit/>
          </a:bodyPr>
          <a:lstStyle/>
          <a:p>
            <a:pPr marL="285750" indent="-285750">
              <a:spcBef>
                <a:spcPts val="600"/>
              </a:spcBef>
              <a:buFont typeface="Wingdings" pitchFamily="2" charset="2"/>
              <a:buChar char="q"/>
            </a:pPr>
            <a:r>
              <a:rPr lang="en-IN" sz="1600" dirty="0">
                <a:latin typeface="+mj-lt"/>
              </a:rPr>
              <a:t>Hierarchical clustering techniques are a second important category of clustering methods</a:t>
            </a:r>
          </a:p>
          <a:p>
            <a:pPr marL="285750" indent="-285750">
              <a:spcBef>
                <a:spcPts val="600"/>
              </a:spcBef>
              <a:buFont typeface="Wingdings" pitchFamily="2" charset="2"/>
              <a:buChar char="q"/>
            </a:pPr>
            <a:r>
              <a:rPr lang="en-IN" sz="1600" dirty="0">
                <a:latin typeface="+mj-lt"/>
              </a:rPr>
              <a:t>There are two basic approaches for generating a hierarchical clustering: </a:t>
            </a:r>
          </a:p>
          <a:p>
            <a:pPr marL="742950" lvl="1" indent="-285750">
              <a:spcBef>
                <a:spcPts val="600"/>
              </a:spcBef>
              <a:buFont typeface="Wingdings" pitchFamily="2" charset="2"/>
              <a:buChar char="Ø"/>
            </a:pPr>
            <a:r>
              <a:rPr lang="en-IN" sz="1600" dirty="0">
                <a:solidFill>
                  <a:schemeClr val="accent2">
                    <a:lumMod val="75000"/>
                  </a:schemeClr>
                </a:solidFill>
                <a:latin typeface="+mj-lt"/>
              </a:rPr>
              <a:t>Agglomerative</a:t>
            </a:r>
            <a:r>
              <a:rPr lang="en-IN" sz="1600" dirty="0">
                <a:latin typeface="+mj-lt"/>
              </a:rPr>
              <a:t>: Start with the points as individual clusters and at each step, merge the closest pair of clusters. This requires defining a notion of cluster proximity </a:t>
            </a:r>
          </a:p>
          <a:p>
            <a:pPr marL="742950" lvl="1" indent="-285750">
              <a:spcBef>
                <a:spcPts val="600"/>
              </a:spcBef>
              <a:buFont typeface="Wingdings" pitchFamily="2" charset="2"/>
              <a:buChar char="Ø"/>
            </a:pPr>
            <a:r>
              <a:rPr lang="en-IN" sz="1600" dirty="0">
                <a:solidFill>
                  <a:schemeClr val="accent2">
                    <a:lumMod val="75000"/>
                  </a:schemeClr>
                </a:solidFill>
                <a:latin typeface="+mj-lt"/>
              </a:rPr>
              <a:t>Divisive</a:t>
            </a:r>
            <a:r>
              <a:rPr lang="en-IN" sz="1600" dirty="0">
                <a:latin typeface="+mj-lt"/>
              </a:rPr>
              <a:t>: Start with one, all inclusive cluster and at each step, split a cluster until only singleton clusters of individual points remain. In this case, we need to decide which clusters to split at each stage and how to do the splitting. </a:t>
            </a:r>
          </a:p>
          <a:p>
            <a:pPr marL="285750" indent="-285750">
              <a:spcBef>
                <a:spcPts val="600"/>
              </a:spcBef>
              <a:buFont typeface="Wingdings" pitchFamily="2" charset="2"/>
              <a:buChar char="q"/>
            </a:pPr>
            <a:r>
              <a:rPr lang="en-IN" sz="1600" dirty="0">
                <a:latin typeface="+mj-lt"/>
              </a:rPr>
              <a:t>Agglomerative clustering is by far the most common and we will focus on these methods</a:t>
            </a:r>
          </a:p>
          <a:p>
            <a:pPr marL="285750" indent="-285750">
              <a:spcBef>
                <a:spcPts val="600"/>
              </a:spcBef>
              <a:buFont typeface="Wingdings" pitchFamily="2" charset="2"/>
              <a:buChar char="q"/>
            </a:pPr>
            <a:r>
              <a:rPr lang="en-IN" sz="1600" dirty="0">
                <a:latin typeface="+mj-lt"/>
              </a:rPr>
              <a:t>A hierarchical clustering is often displayed graphically using a tree-like diagram called the dendrogram, which displays both the cluster-subcluster relationships and the order in which the clusters were merged (agglomerative) or split (divisive) </a:t>
            </a:r>
            <a:endParaRPr lang="en-US" sz="1600" dirty="0">
              <a:latin typeface="+mj-lt"/>
            </a:endParaRPr>
          </a:p>
        </p:txBody>
      </p:sp>
      <p:pic>
        <p:nvPicPr>
          <p:cNvPr id="6" name="Picture 5">
            <a:extLst>
              <a:ext uri="{FF2B5EF4-FFF2-40B4-BE49-F238E27FC236}">
                <a16:creationId xmlns:a16="http://schemas.microsoft.com/office/drawing/2014/main" id="{6617088D-B4FE-BA5F-37D2-0BAC75DDC686}"/>
              </a:ext>
            </a:extLst>
          </p:cNvPr>
          <p:cNvPicPr>
            <a:picLocks noChangeAspect="1"/>
          </p:cNvPicPr>
          <p:nvPr/>
        </p:nvPicPr>
        <p:blipFill>
          <a:blip r:embed="rId2"/>
          <a:stretch>
            <a:fillRect/>
          </a:stretch>
        </p:blipFill>
        <p:spPr>
          <a:xfrm>
            <a:off x="5284373" y="3612021"/>
            <a:ext cx="1790700" cy="1600200"/>
          </a:xfrm>
          <a:prstGeom prst="rect">
            <a:avLst/>
          </a:prstGeom>
        </p:spPr>
      </p:pic>
      <p:pic>
        <p:nvPicPr>
          <p:cNvPr id="7" name="Picture 6">
            <a:extLst>
              <a:ext uri="{FF2B5EF4-FFF2-40B4-BE49-F238E27FC236}">
                <a16:creationId xmlns:a16="http://schemas.microsoft.com/office/drawing/2014/main" id="{2FC7D9C1-A95E-345C-5464-69B045199A70}"/>
              </a:ext>
            </a:extLst>
          </p:cNvPr>
          <p:cNvPicPr>
            <a:picLocks noChangeAspect="1"/>
          </p:cNvPicPr>
          <p:nvPr/>
        </p:nvPicPr>
        <p:blipFill>
          <a:blip r:embed="rId3"/>
          <a:stretch>
            <a:fillRect/>
          </a:stretch>
        </p:blipFill>
        <p:spPr>
          <a:xfrm>
            <a:off x="2794991" y="3564408"/>
            <a:ext cx="2237408" cy="1695427"/>
          </a:xfrm>
          <a:prstGeom prst="rect">
            <a:avLst/>
          </a:prstGeom>
        </p:spPr>
      </p:pic>
      <p:sp>
        <p:nvSpPr>
          <p:cNvPr id="8" name="TextBox 7">
            <a:extLst>
              <a:ext uri="{FF2B5EF4-FFF2-40B4-BE49-F238E27FC236}">
                <a16:creationId xmlns:a16="http://schemas.microsoft.com/office/drawing/2014/main" id="{A7C65722-DA72-B661-D821-8BE282879E34}"/>
              </a:ext>
            </a:extLst>
          </p:cNvPr>
          <p:cNvSpPr txBox="1"/>
          <p:nvPr/>
        </p:nvSpPr>
        <p:spPr>
          <a:xfrm>
            <a:off x="191564" y="5140907"/>
            <a:ext cx="8600098" cy="1231106"/>
          </a:xfrm>
          <a:prstGeom prst="rect">
            <a:avLst/>
          </a:prstGeom>
          <a:noFill/>
        </p:spPr>
        <p:txBody>
          <a:bodyPr wrap="square" rtlCol="0">
            <a:spAutoFit/>
          </a:bodyPr>
          <a:lstStyle/>
          <a:p>
            <a:pPr marL="285750" indent="-285750">
              <a:spcBef>
                <a:spcPts val="600"/>
              </a:spcBef>
              <a:buFont typeface="Wingdings" pitchFamily="2" charset="2"/>
              <a:buChar char="q"/>
            </a:pPr>
            <a:r>
              <a:rPr lang="en-US" sz="1600" dirty="0">
                <a:latin typeface="+mj-lt"/>
              </a:rPr>
              <a:t>Do not have to assume any particular number of clusters</a:t>
            </a:r>
          </a:p>
          <a:p>
            <a:pPr marL="742950" lvl="1" indent="-285750">
              <a:spcBef>
                <a:spcPts val="600"/>
              </a:spcBef>
              <a:buFont typeface="Wingdings" pitchFamily="2" charset="2"/>
              <a:buChar char="Ø"/>
            </a:pPr>
            <a:r>
              <a:rPr lang="en-US" sz="1600" dirty="0">
                <a:latin typeface="+mj-lt"/>
              </a:rPr>
              <a:t>Any desired number of clusters can be obtained by ‘cutting’ the dendrogram at the proper level</a:t>
            </a:r>
          </a:p>
          <a:p>
            <a:pPr marL="285750" indent="-285750">
              <a:spcBef>
                <a:spcPts val="600"/>
              </a:spcBef>
              <a:buFont typeface="Wingdings" pitchFamily="2" charset="2"/>
              <a:buChar char="q"/>
            </a:pPr>
            <a:r>
              <a:rPr lang="en-US" sz="1600" dirty="0">
                <a:latin typeface="+mj-lt"/>
              </a:rPr>
              <a:t>Can use it with smaller sample to determine K and use other algorithms to model the data</a:t>
            </a:r>
          </a:p>
        </p:txBody>
      </p:sp>
      <p:pic>
        <p:nvPicPr>
          <p:cNvPr id="9" name="Picture 8">
            <a:extLst>
              <a:ext uri="{FF2B5EF4-FFF2-40B4-BE49-F238E27FC236}">
                <a16:creationId xmlns:a16="http://schemas.microsoft.com/office/drawing/2014/main" id="{B88C7517-1D58-C7F0-3460-1057762F1DDC}"/>
              </a:ext>
            </a:extLst>
          </p:cNvPr>
          <p:cNvPicPr>
            <a:picLocks noChangeAspect="1"/>
          </p:cNvPicPr>
          <p:nvPr/>
        </p:nvPicPr>
        <p:blipFill>
          <a:blip r:embed="rId4"/>
          <a:stretch>
            <a:fillRect/>
          </a:stretch>
        </p:blipFill>
        <p:spPr>
          <a:xfrm>
            <a:off x="8700724" y="3792756"/>
            <a:ext cx="3213100" cy="1676400"/>
          </a:xfrm>
          <a:prstGeom prst="rect">
            <a:avLst/>
          </a:prstGeom>
        </p:spPr>
      </p:pic>
    </p:spTree>
    <p:extLst>
      <p:ext uri="{BB962C8B-B14F-4D97-AF65-F5344CB8AC3E}">
        <p14:creationId xmlns:p14="http://schemas.microsoft.com/office/powerpoint/2010/main" val="4033264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F362-FF0D-34B1-D430-387A6C5DC333}"/>
              </a:ext>
            </a:extLst>
          </p:cNvPr>
          <p:cNvSpPr>
            <a:spLocks noGrp="1"/>
          </p:cNvSpPr>
          <p:nvPr>
            <p:ph type="title"/>
          </p:nvPr>
        </p:nvSpPr>
        <p:spPr/>
        <p:txBody>
          <a:bodyPr>
            <a:normAutofit fontScale="90000"/>
          </a:bodyPr>
          <a:lstStyle/>
          <a:p>
            <a:r>
              <a:rPr lang="en-US" dirty="0"/>
              <a:t>Clustering as Features</a:t>
            </a:r>
          </a:p>
        </p:txBody>
      </p:sp>
      <p:sp>
        <p:nvSpPr>
          <p:cNvPr id="3" name="Content Placeholder 2">
            <a:extLst>
              <a:ext uri="{FF2B5EF4-FFF2-40B4-BE49-F238E27FC236}">
                <a16:creationId xmlns:a16="http://schemas.microsoft.com/office/drawing/2014/main" id="{8AC68698-E9C4-F3B4-F3E1-0F1DF04B50AE}"/>
              </a:ext>
            </a:extLst>
          </p:cNvPr>
          <p:cNvSpPr>
            <a:spLocks noGrp="1"/>
          </p:cNvSpPr>
          <p:nvPr>
            <p:ph idx="1"/>
          </p:nvPr>
        </p:nvSpPr>
        <p:spPr>
          <a:xfrm>
            <a:off x="107674" y="707602"/>
            <a:ext cx="11976652" cy="5396948"/>
          </a:xfrm>
        </p:spPr>
        <p:txBody>
          <a:bodyPr>
            <a:normAutofit/>
          </a:bodyPr>
          <a:lstStyle/>
          <a:p>
            <a:pPr marL="0" indent="0">
              <a:buNone/>
            </a:pPr>
            <a:endParaRPr lang="en-US" sz="2000" dirty="0"/>
          </a:p>
        </p:txBody>
      </p:sp>
    </p:spTree>
    <p:extLst>
      <p:ext uri="{BB962C8B-B14F-4D97-AF65-F5344CB8AC3E}">
        <p14:creationId xmlns:p14="http://schemas.microsoft.com/office/powerpoint/2010/main" val="35870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BA40-3380-79E9-7BA2-80446215E030}"/>
              </a:ext>
            </a:extLst>
          </p:cNvPr>
          <p:cNvSpPr>
            <a:spLocks noGrp="1"/>
          </p:cNvSpPr>
          <p:nvPr>
            <p:ph type="title"/>
          </p:nvPr>
        </p:nvSpPr>
        <p:spPr/>
        <p:txBody>
          <a:bodyPr>
            <a:normAutofit fontScale="90000"/>
          </a:bodyPr>
          <a:lstStyle/>
          <a:p>
            <a:r>
              <a:rPr lang="en-US" sz="3200">
                <a:solidFill>
                  <a:schemeClr val="accent1">
                    <a:lumMod val="75000"/>
                  </a:schemeClr>
                </a:solidFill>
              </a:rPr>
              <a:t>Table of Contents</a:t>
            </a:r>
          </a:p>
        </p:txBody>
      </p:sp>
      <p:sp>
        <p:nvSpPr>
          <p:cNvPr id="3" name="Content Placeholder 2">
            <a:extLst>
              <a:ext uri="{FF2B5EF4-FFF2-40B4-BE49-F238E27FC236}">
                <a16:creationId xmlns:a16="http://schemas.microsoft.com/office/drawing/2014/main" id="{48D371CC-4DFF-3C99-B8E0-F24922CF2C30}"/>
              </a:ext>
            </a:extLst>
          </p:cNvPr>
          <p:cNvSpPr>
            <a:spLocks noGrp="1"/>
          </p:cNvSpPr>
          <p:nvPr>
            <p:ph idx="1"/>
          </p:nvPr>
        </p:nvSpPr>
        <p:spPr/>
        <p:txBody>
          <a:bodyPr>
            <a:normAutofit/>
          </a:bodyPr>
          <a:lstStyle/>
          <a:p>
            <a:pPr marL="514350" indent="-514350">
              <a:buFont typeface="+mj-lt"/>
              <a:buAutoNum type="arabicPeriod"/>
            </a:pPr>
            <a:r>
              <a:rPr lang="en-US" sz="2000" dirty="0">
                <a:solidFill>
                  <a:schemeClr val="accent5">
                    <a:lumMod val="50000"/>
                  </a:schemeClr>
                </a:solidFill>
              </a:rPr>
              <a:t>Unsupervised Learning</a:t>
            </a:r>
          </a:p>
          <a:p>
            <a:pPr marL="514350" indent="-514350">
              <a:buFont typeface="+mj-lt"/>
              <a:buAutoNum type="arabicPeriod"/>
            </a:pPr>
            <a:r>
              <a:rPr lang="en-US" sz="2000" dirty="0">
                <a:solidFill>
                  <a:schemeClr val="accent5">
                    <a:lumMod val="50000"/>
                  </a:schemeClr>
                </a:solidFill>
              </a:rPr>
              <a:t>Clustering</a:t>
            </a:r>
          </a:p>
          <a:p>
            <a:pPr marL="514350" indent="-514350">
              <a:buFont typeface="+mj-lt"/>
              <a:buAutoNum type="arabicPeriod"/>
            </a:pPr>
            <a:r>
              <a:rPr lang="en-US" sz="2000" dirty="0">
                <a:solidFill>
                  <a:schemeClr val="accent5">
                    <a:lumMod val="50000"/>
                  </a:schemeClr>
                </a:solidFill>
              </a:rPr>
              <a:t>Types of Clustering</a:t>
            </a:r>
          </a:p>
          <a:p>
            <a:pPr marL="514350" indent="-514350">
              <a:buFont typeface="+mj-lt"/>
              <a:buAutoNum type="arabicPeriod"/>
            </a:pPr>
            <a:r>
              <a:rPr lang="en-US" sz="2000" dirty="0">
                <a:solidFill>
                  <a:schemeClr val="accent5">
                    <a:lumMod val="50000"/>
                  </a:schemeClr>
                </a:solidFill>
              </a:rPr>
              <a:t>K-Means</a:t>
            </a:r>
          </a:p>
          <a:p>
            <a:pPr marL="514350" indent="-514350">
              <a:buFont typeface="+mj-lt"/>
              <a:buAutoNum type="arabicPeriod"/>
            </a:pPr>
            <a:r>
              <a:rPr lang="en-US" sz="2000" dirty="0">
                <a:solidFill>
                  <a:schemeClr val="accent5">
                    <a:lumMod val="50000"/>
                  </a:schemeClr>
                </a:solidFill>
              </a:rPr>
              <a:t>K-Means ++</a:t>
            </a:r>
          </a:p>
          <a:p>
            <a:pPr marL="514350" indent="-514350">
              <a:buFont typeface="+mj-lt"/>
              <a:buAutoNum type="arabicPeriod"/>
            </a:pPr>
            <a:r>
              <a:rPr lang="en-US" sz="2000" dirty="0">
                <a:solidFill>
                  <a:schemeClr val="accent5">
                    <a:lumMod val="50000"/>
                  </a:schemeClr>
                </a:solidFill>
              </a:rPr>
              <a:t>Bisecting K-Means</a:t>
            </a:r>
          </a:p>
          <a:p>
            <a:pPr marL="514350" indent="-514350">
              <a:buFont typeface="+mj-lt"/>
              <a:buAutoNum type="arabicPeriod"/>
            </a:pPr>
            <a:r>
              <a:rPr lang="en-US" sz="2000" dirty="0">
                <a:solidFill>
                  <a:schemeClr val="accent5">
                    <a:lumMod val="50000"/>
                  </a:schemeClr>
                </a:solidFill>
              </a:rPr>
              <a:t>K-Means: Strength &amp; Weakness</a:t>
            </a:r>
          </a:p>
          <a:p>
            <a:pPr marL="514350" indent="-514350">
              <a:buFont typeface="+mj-lt"/>
              <a:buAutoNum type="arabicPeriod"/>
            </a:pPr>
            <a:r>
              <a:rPr lang="en-US" sz="2000" dirty="0">
                <a:solidFill>
                  <a:schemeClr val="accent5">
                    <a:lumMod val="50000"/>
                  </a:schemeClr>
                </a:solidFill>
              </a:rPr>
              <a:t>Choosing K</a:t>
            </a:r>
          </a:p>
          <a:p>
            <a:pPr marL="514350" indent="-514350">
              <a:buFont typeface="+mj-lt"/>
              <a:buAutoNum type="arabicPeriod"/>
            </a:pPr>
            <a:r>
              <a:rPr lang="en-US" sz="2000" dirty="0">
                <a:solidFill>
                  <a:schemeClr val="accent5">
                    <a:lumMod val="50000"/>
                  </a:schemeClr>
                </a:solidFill>
              </a:rPr>
              <a:t>Cluster Evaluation: Silhouette Score</a:t>
            </a:r>
          </a:p>
          <a:p>
            <a:pPr marL="514350" indent="-514350">
              <a:buFont typeface="+mj-lt"/>
              <a:buAutoNum type="arabicPeriod"/>
            </a:pPr>
            <a:r>
              <a:rPr lang="en-US" sz="2000">
                <a:solidFill>
                  <a:schemeClr val="accent5">
                    <a:lumMod val="50000"/>
                  </a:schemeClr>
                </a:solidFill>
              </a:rPr>
              <a:t>Hierarchical Clustering</a:t>
            </a:r>
            <a:endParaRPr lang="en-US" sz="2000" dirty="0">
              <a:solidFill>
                <a:schemeClr val="accent5">
                  <a:lumMod val="50000"/>
                </a:schemeClr>
              </a:solidFill>
            </a:endParaRPr>
          </a:p>
          <a:p>
            <a:pPr marL="514350" indent="-514350">
              <a:buFont typeface="+mj-lt"/>
              <a:buAutoNum type="arabicPeriod"/>
            </a:pPr>
            <a:endParaRPr lang="en-US" sz="2000" dirty="0">
              <a:solidFill>
                <a:schemeClr val="accent1"/>
              </a:solidFill>
            </a:endParaRPr>
          </a:p>
          <a:p>
            <a:pPr marL="514350" indent="-514350">
              <a:buFont typeface="+mj-lt"/>
              <a:buAutoNum type="arabicPeriod"/>
            </a:pPr>
            <a:endParaRPr lang="en-US" sz="2000" dirty="0">
              <a:solidFill>
                <a:schemeClr val="accent1"/>
              </a:solidFill>
            </a:endParaRPr>
          </a:p>
        </p:txBody>
      </p:sp>
    </p:spTree>
    <p:extLst>
      <p:ext uri="{BB962C8B-B14F-4D97-AF65-F5344CB8AC3E}">
        <p14:creationId xmlns:p14="http://schemas.microsoft.com/office/powerpoint/2010/main" val="393044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3C7-43CA-D728-3197-0B7C26026237}"/>
              </a:ext>
            </a:extLst>
          </p:cNvPr>
          <p:cNvSpPr>
            <a:spLocks noGrp="1"/>
          </p:cNvSpPr>
          <p:nvPr>
            <p:ph type="title"/>
          </p:nvPr>
        </p:nvSpPr>
        <p:spPr/>
        <p:txBody>
          <a:bodyPr>
            <a:normAutofit fontScale="90000"/>
          </a:bodyPr>
          <a:lstStyle/>
          <a:p>
            <a:r>
              <a:rPr lang="en-US" dirty="0"/>
              <a:t>Unsupervised Learning</a:t>
            </a:r>
          </a:p>
        </p:txBody>
      </p:sp>
      <p:sp>
        <p:nvSpPr>
          <p:cNvPr id="3" name="Content Placeholder 2">
            <a:extLst>
              <a:ext uri="{FF2B5EF4-FFF2-40B4-BE49-F238E27FC236}">
                <a16:creationId xmlns:a16="http://schemas.microsoft.com/office/drawing/2014/main" id="{3B9D5913-9561-3236-B36C-58822E14FE26}"/>
              </a:ext>
            </a:extLst>
          </p:cNvPr>
          <p:cNvSpPr>
            <a:spLocks noGrp="1"/>
          </p:cNvSpPr>
          <p:nvPr>
            <p:ph idx="1"/>
          </p:nvPr>
        </p:nvSpPr>
        <p:spPr>
          <a:xfrm>
            <a:off x="190801" y="1001520"/>
            <a:ext cx="5905199" cy="3223926"/>
          </a:xfrm>
        </p:spPr>
        <p:txBody>
          <a:bodyPr>
            <a:normAutofit/>
          </a:bodyPr>
          <a:lstStyle/>
          <a:p>
            <a:pPr>
              <a:spcAft>
                <a:spcPts val="600"/>
              </a:spcAft>
              <a:buFont typeface="Wingdings" pitchFamily="2" charset="2"/>
              <a:buChar char="q"/>
            </a:pPr>
            <a:r>
              <a:rPr lang="en-US" sz="1800" dirty="0"/>
              <a:t>No Labels</a:t>
            </a:r>
          </a:p>
          <a:p>
            <a:pPr>
              <a:spcAft>
                <a:spcPts val="600"/>
              </a:spcAft>
              <a:buFont typeface="Wingdings" pitchFamily="2" charset="2"/>
              <a:buChar char="q"/>
            </a:pPr>
            <a:r>
              <a:rPr lang="en-US" sz="1800" dirty="0"/>
              <a:t>Model looks for patterns in a dataset without any labels and with minimal supervision.</a:t>
            </a:r>
          </a:p>
          <a:p>
            <a:pPr>
              <a:spcAft>
                <a:spcPts val="600"/>
              </a:spcAft>
              <a:buFont typeface="Wingdings" pitchFamily="2" charset="2"/>
              <a:buChar char="q"/>
            </a:pPr>
            <a:r>
              <a:rPr lang="en-US" sz="1800" dirty="0"/>
              <a:t>Unsupervised algorithms use unlabeled data to find the underlying structure of the dataset, group data according to similarities and represent the dataset in a compressed format.</a:t>
            </a:r>
          </a:p>
          <a:p>
            <a:pPr>
              <a:spcAft>
                <a:spcPts val="600"/>
              </a:spcAft>
              <a:buFont typeface="Wingdings" pitchFamily="2" charset="2"/>
              <a:buChar char="q"/>
            </a:pPr>
            <a:r>
              <a:rPr lang="en-US" sz="1800" dirty="0"/>
              <a:t>Common Tasks: Clustering, Dimensionality Reduction, Association Mining etc.</a:t>
            </a:r>
          </a:p>
          <a:p>
            <a:pPr marL="0" indent="0">
              <a:buNone/>
            </a:pPr>
            <a:endParaRPr lang="en-US" sz="1800" dirty="0"/>
          </a:p>
        </p:txBody>
      </p:sp>
      <p:pic>
        <p:nvPicPr>
          <p:cNvPr id="1026" name="Picture 2">
            <a:extLst>
              <a:ext uri="{FF2B5EF4-FFF2-40B4-BE49-F238E27FC236}">
                <a16:creationId xmlns:a16="http://schemas.microsoft.com/office/drawing/2014/main" id="{3FE5FD41-7797-7822-AE07-76D784360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014" y="924682"/>
            <a:ext cx="6018986" cy="35749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A3EB3E8-14A8-30E8-2732-96C41F894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39" y="4336910"/>
            <a:ext cx="4699239" cy="195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6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6EA6-9A4E-71D1-A9BB-B588178C1F06}"/>
              </a:ext>
            </a:extLst>
          </p:cNvPr>
          <p:cNvSpPr>
            <a:spLocks noGrp="1"/>
          </p:cNvSpPr>
          <p:nvPr>
            <p:ph type="title"/>
          </p:nvPr>
        </p:nvSpPr>
        <p:spPr/>
        <p:txBody>
          <a:bodyPr>
            <a:normAutofit fontScale="90000"/>
          </a:bodyPr>
          <a:lstStyle/>
          <a:p>
            <a:r>
              <a:rPr lang="en-US" dirty="0"/>
              <a:t>Clustering</a:t>
            </a:r>
          </a:p>
        </p:txBody>
      </p:sp>
      <p:sp>
        <p:nvSpPr>
          <p:cNvPr id="3" name="Content Placeholder 2">
            <a:extLst>
              <a:ext uri="{FF2B5EF4-FFF2-40B4-BE49-F238E27FC236}">
                <a16:creationId xmlns:a16="http://schemas.microsoft.com/office/drawing/2014/main" id="{6ABEF74D-8215-2696-3A54-E5CB9E17205E}"/>
              </a:ext>
            </a:extLst>
          </p:cNvPr>
          <p:cNvSpPr>
            <a:spLocks noGrp="1"/>
          </p:cNvSpPr>
          <p:nvPr>
            <p:ph idx="1"/>
          </p:nvPr>
        </p:nvSpPr>
        <p:spPr>
          <a:xfrm>
            <a:off x="254308" y="839177"/>
            <a:ext cx="7060892" cy="2067450"/>
          </a:xfrm>
        </p:spPr>
        <p:txBody>
          <a:bodyPr>
            <a:normAutofit lnSpcReduction="10000"/>
          </a:bodyPr>
          <a:lstStyle/>
          <a:p>
            <a:r>
              <a:rPr lang="en-US" sz="1800" dirty="0"/>
              <a:t>Task of dividing the entire data into groups or clusters based on the patterns in the data.</a:t>
            </a:r>
          </a:p>
          <a:p>
            <a:r>
              <a:rPr lang="en-US" sz="1800" dirty="0"/>
              <a:t>Finding groups of objects such that the objects in a group will be similar (Homogeneous) to one another and different from (Heterogeneous) the objects in other groups.</a:t>
            </a:r>
          </a:p>
          <a:p>
            <a:r>
              <a:rPr lang="en-US" sz="1800" dirty="0"/>
              <a:t>Intra-cluster distances are minimized &amp; Inter-cluster distances are maximized</a:t>
            </a:r>
          </a:p>
        </p:txBody>
      </p:sp>
      <p:pic>
        <p:nvPicPr>
          <p:cNvPr id="4" name="Picture 3">
            <a:extLst>
              <a:ext uri="{FF2B5EF4-FFF2-40B4-BE49-F238E27FC236}">
                <a16:creationId xmlns:a16="http://schemas.microsoft.com/office/drawing/2014/main" id="{23CBE756-4C5A-5110-B790-4E35F02D0B45}"/>
              </a:ext>
            </a:extLst>
          </p:cNvPr>
          <p:cNvPicPr>
            <a:picLocks noChangeAspect="1"/>
          </p:cNvPicPr>
          <p:nvPr/>
        </p:nvPicPr>
        <p:blipFill>
          <a:blip r:embed="rId2"/>
          <a:stretch>
            <a:fillRect/>
          </a:stretch>
        </p:blipFill>
        <p:spPr>
          <a:xfrm>
            <a:off x="8487993" y="735217"/>
            <a:ext cx="2517647" cy="2032556"/>
          </a:xfrm>
          <a:prstGeom prst="rect">
            <a:avLst/>
          </a:prstGeom>
        </p:spPr>
      </p:pic>
      <p:pic>
        <p:nvPicPr>
          <p:cNvPr id="5" name="Picture 4">
            <a:extLst>
              <a:ext uri="{FF2B5EF4-FFF2-40B4-BE49-F238E27FC236}">
                <a16:creationId xmlns:a16="http://schemas.microsoft.com/office/drawing/2014/main" id="{28FE48E0-1F5B-F1F8-AAA2-889294916EF2}"/>
              </a:ext>
            </a:extLst>
          </p:cNvPr>
          <p:cNvPicPr>
            <a:picLocks noChangeAspect="1"/>
          </p:cNvPicPr>
          <p:nvPr/>
        </p:nvPicPr>
        <p:blipFill>
          <a:blip r:embed="rId3"/>
          <a:stretch>
            <a:fillRect/>
          </a:stretch>
        </p:blipFill>
        <p:spPr>
          <a:xfrm>
            <a:off x="2674455" y="2488915"/>
            <a:ext cx="2421921" cy="2206448"/>
          </a:xfrm>
          <a:prstGeom prst="rect">
            <a:avLst/>
          </a:prstGeom>
        </p:spPr>
      </p:pic>
      <p:sp>
        <p:nvSpPr>
          <p:cNvPr id="7" name="TextBox 6">
            <a:extLst>
              <a:ext uri="{FF2B5EF4-FFF2-40B4-BE49-F238E27FC236}">
                <a16:creationId xmlns:a16="http://schemas.microsoft.com/office/drawing/2014/main" id="{8FCCA1D4-0CB3-96FE-25B7-A00E60DF99C3}"/>
              </a:ext>
            </a:extLst>
          </p:cNvPr>
          <p:cNvSpPr txBox="1"/>
          <p:nvPr/>
        </p:nvSpPr>
        <p:spPr>
          <a:xfrm>
            <a:off x="242838" y="4614657"/>
            <a:ext cx="6313237" cy="1346010"/>
          </a:xfrm>
          <a:prstGeom prst="rect">
            <a:avLst/>
          </a:prstGeom>
          <a:noFill/>
        </p:spPr>
        <p:txBody>
          <a:bodyPr wrap="square">
            <a:spAutoFit/>
          </a:bodyPr>
          <a:lstStyle/>
          <a:p>
            <a:pPr marL="228600" indent="-228600">
              <a:lnSpc>
                <a:spcPct val="90000"/>
              </a:lnSpc>
              <a:spcBef>
                <a:spcPts val="10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More possibility of error rate. </a:t>
            </a:r>
          </a:p>
          <a:p>
            <a:pPr marL="228600" indent="-228600">
              <a:lnSpc>
                <a:spcPct val="90000"/>
              </a:lnSpc>
              <a:spcBef>
                <a:spcPts val="10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Clustering can help in identifying outliers or anomalies of data</a:t>
            </a:r>
          </a:p>
          <a:p>
            <a:pPr marL="228600" indent="-228600">
              <a:lnSpc>
                <a:spcPct val="90000"/>
              </a:lnSpc>
              <a:spcBef>
                <a:spcPts val="1000"/>
              </a:spcBef>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Clustering can also be used for feature engineering in supervised learning</a:t>
            </a:r>
          </a:p>
        </p:txBody>
      </p:sp>
      <p:pic>
        <p:nvPicPr>
          <p:cNvPr id="8" name="Picture 7">
            <a:extLst>
              <a:ext uri="{FF2B5EF4-FFF2-40B4-BE49-F238E27FC236}">
                <a16:creationId xmlns:a16="http://schemas.microsoft.com/office/drawing/2014/main" id="{72E3A10F-2F9E-562A-4FCC-DEA81C7FCA81}"/>
              </a:ext>
            </a:extLst>
          </p:cNvPr>
          <p:cNvPicPr>
            <a:picLocks noChangeAspect="1"/>
          </p:cNvPicPr>
          <p:nvPr/>
        </p:nvPicPr>
        <p:blipFill>
          <a:blip r:embed="rId4"/>
          <a:stretch>
            <a:fillRect/>
          </a:stretch>
        </p:blipFill>
        <p:spPr>
          <a:xfrm>
            <a:off x="7397270" y="3203399"/>
            <a:ext cx="4641650" cy="2822515"/>
          </a:xfrm>
          <a:prstGeom prst="rect">
            <a:avLst/>
          </a:prstGeom>
        </p:spPr>
      </p:pic>
      <p:sp>
        <p:nvSpPr>
          <p:cNvPr id="9" name="TextBox 8">
            <a:extLst>
              <a:ext uri="{FF2B5EF4-FFF2-40B4-BE49-F238E27FC236}">
                <a16:creationId xmlns:a16="http://schemas.microsoft.com/office/drawing/2014/main" id="{679C2E59-D4A1-EE99-30A4-E8D3D224BBC5}"/>
              </a:ext>
            </a:extLst>
          </p:cNvPr>
          <p:cNvSpPr txBox="1"/>
          <p:nvPr/>
        </p:nvSpPr>
        <p:spPr>
          <a:xfrm>
            <a:off x="8582883" y="6025914"/>
            <a:ext cx="2864369" cy="307777"/>
          </a:xfrm>
          <a:prstGeom prst="rect">
            <a:avLst/>
          </a:prstGeom>
          <a:noFill/>
        </p:spPr>
        <p:txBody>
          <a:bodyPr wrap="square" rtlCol="0">
            <a:spAutoFit/>
          </a:bodyPr>
          <a:lstStyle/>
          <a:p>
            <a:r>
              <a:rPr lang="en-US" sz="1400" dirty="0">
                <a:latin typeface="+mj-lt"/>
              </a:rPr>
              <a:t>Notion of cluster can be ambiguous</a:t>
            </a:r>
          </a:p>
        </p:txBody>
      </p:sp>
    </p:spTree>
    <p:extLst>
      <p:ext uri="{BB962C8B-B14F-4D97-AF65-F5344CB8AC3E}">
        <p14:creationId xmlns:p14="http://schemas.microsoft.com/office/powerpoint/2010/main" val="365210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27A7-18DC-61D8-2057-84FE0EDE22BE}"/>
              </a:ext>
            </a:extLst>
          </p:cNvPr>
          <p:cNvSpPr>
            <a:spLocks noGrp="1"/>
          </p:cNvSpPr>
          <p:nvPr>
            <p:ph type="title"/>
          </p:nvPr>
        </p:nvSpPr>
        <p:spPr>
          <a:xfrm>
            <a:off x="0" y="68017"/>
            <a:ext cx="12007312" cy="434787"/>
          </a:xfrm>
        </p:spPr>
        <p:txBody>
          <a:bodyPr>
            <a:normAutofit fontScale="90000"/>
          </a:bodyPr>
          <a:lstStyle/>
          <a:p>
            <a:r>
              <a:rPr lang="en-US" dirty="0"/>
              <a:t>Types of Clustering</a:t>
            </a:r>
          </a:p>
        </p:txBody>
      </p:sp>
      <p:sp>
        <p:nvSpPr>
          <p:cNvPr id="3" name="Content Placeholder 2">
            <a:extLst>
              <a:ext uri="{FF2B5EF4-FFF2-40B4-BE49-F238E27FC236}">
                <a16:creationId xmlns:a16="http://schemas.microsoft.com/office/drawing/2014/main" id="{219109F2-2803-4296-FB73-6380B53722A8}"/>
              </a:ext>
            </a:extLst>
          </p:cNvPr>
          <p:cNvSpPr>
            <a:spLocks noGrp="1"/>
          </p:cNvSpPr>
          <p:nvPr>
            <p:ph idx="1"/>
          </p:nvPr>
        </p:nvSpPr>
        <p:spPr>
          <a:xfrm>
            <a:off x="138481" y="740335"/>
            <a:ext cx="11868831" cy="503959"/>
          </a:xfrm>
        </p:spPr>
        <p:txBody>
          <a:bodyPr>
            <a:normAutofit fontScale="25000" lnSpcReduction="20000"/>
          </a:bodyPr>
          <a:lstStyle/>
          <a:p>
            <a:pPr marL="0" indent="0">
              <a:lnSpc>
                <a:spcPct val="100000"/>
              </a:lnSpc>
              <a:buNone/>
            </a:pPr>
            <a:r>
              <a:rPr lang="en-US" sz="4800" b="1" dirty="0">
                <a:solidFill>
                  <a:schemeClr val="accent2">
                    <a:lumMod val="75000"/>
                  </a:schemeClr>
                </a:solidFill>
                <a:latin typeface="+mj-lt"/>
                <a:cs typeface="Times New Roman" panose="02020603050405020304" pitchFamily="18" charset="0"/>
                <a:sym typeface="Wingdings" panose="05000000000000000000" pitchFamily="2" charset="2"/>
              </a:rPr>
              <a:t>Hard Clustering:</a:t>
            </a:r>
            <a:r>
              <a:rPr lang="en-US" sz="4800" dirty="0">
                <a:solidFill>
                  <a:schemeClr val="accent2">
                    <a:lumMod val="75000"/>
                  </a:schemeClr>
                </a:solidFill>
                <a:latin typeface="+mj-lt"/>
                <a:cs typeface="Times New Roman" panose="02020603050405020304" pitchFamily="18" charset="0"/>
                <a:sym typeface="Wingdings" panose="05000000000000000000" pitchFamily="2" charset="2"/>
              </a:rPr>
              <a:t> </a:t>
            </a:r>
            <a:r>
              <a:rPr lang="en-US" sz="4800" dirty="0">
                <a:solidFill>
                  <a:schemeClr val="tx1"/>
                </a:solidFill>
                <a:latin typeface="+mj-lt"/>
                <a:cs typeface="Times New Roman" panose="02020603050405020304" pitchFamily="18" charset="0"/>
                <a:sym typeface="Wingdings" panose="05000000000000000000" pitchFamily="2" charset="2"/>
              </a:rPr>
              <a:t>Each datapoints belongs to a cluster exclusively. E.g., K-Means</a:t>
            </a:r>
          </a:p>
          <a:p>
            <a:pPr marL="0" indent="0">
              <a:lnSpc>
                <a:spcPct val="100000"/>
              </a:lnSpc>
              <a:buNone/>
            </a:pPr>
            <a:r>
              <a:rPr lang="en-US" sz="4800" b="1" dirty="0">
                <a:solidFill>
                  <a:schemeClr val="accent2">
                    <a:lumMod val="75000"/>
                  </a:schemeClr>
                </a:solidFill>
                <a:latin typeface="+mj-lt"/>
                <a:sym typeface="Wingdings" panose="05000000000000000000" pitchFamily="2" charset="2"/>
              </a:rPr>
              <a:t>Soft Clustering:</a:t>
            </a:r>
            <a:r>
              <a:rPr lang="en-US" sz="4800" dirty="0">
                <a:solidFill>
                  <a:schemeClr val="accent2">
                    <a:lumMod val="75000"/>
                  </a:schemeClr>
                </a:solidFill>
                <a:latin typeface="+mj-lt"/>
                <a:sym typeface="Wingdings" panose="05000000000000000000" pitchFamily="2" charset="2"/>
              </a:rPr>
              <a:t> </a:t>
            </a:r>
            <a:r>
              <a:rPr lang="en-US" sz="4800" dirty="0">
                <a:latin typeface="+mj-lt"/>
                <a:sym typeface="Wingdings" panose="05000000000000000000" pitchFamily="2" charset="2"/>
              </a:rPr>
              <a:t>Same datapoint can be present in multiple clusters but associated with a probability. Sum of the probabilities equals 1. E.g., Latent Dirichlet Allocation</a:t>
            </a:r>
            <a:br>
              <a:rPr lang="en-US" sz="5600" dirty="0">
                <a:solidFill>
                  <a:schemeClr val="tx1"/>
                </a:solidFill>
                <a:latin typeface="+mj-lt"/>
                <a:cs typeface="Times New Roman" panose="02020603050405020304" pitchFamily="18" charset="0"/>
                <a:sym typeface="Wingdings" panose="05000000000000000000" pitchFamily="2" charset="2"/>
              </a:rPr>
            </a:br>
            <a:br>
              <a:rPr lang="en-US" sz="5600" dirty="0">
                <a:solidFill>
                  <a:schemeClr val="tx1"/>
                </a:solidFill>
                <a:latin typeface="+mj-lt"/>
                <a:cs typeface="Times New Roman" panose="02020603050405020304" pitchFamily="18" charset="0"/>
                <a:sym typeface="Wingdings" panose="05000000000000000000" pitchFamily="2" charset="2"/>
              </a:rPr>
            </a:br>
            <a:br>
              <a:rPr lang="en-US" sz="5600" dirty="0">
                <a:solidFill>
                  <a:schemeClr val="tx1"/>
                </a:solidFill>
                <a:latin typeface="+mj-lt"/>
                <a:cs typeface="Times New Roman" panose="02020603050405020304" pitchFamily="18" charset="0"/>
                <a:sym typeface="Wingdings" panose="05000000000000000000" pitchFamily="2" charset="2"/>
              </a:rPr>
            </a:br>
            <a:br>
              <a:rPr lang="en-US" sz="5600" dirty="0">
                <a:solidFill>
                  <a:schemeClr val="tx1"/>
                </a:solidFill>
                <a:latin typeface="+mj-lt"/>
                <a:cs typeface="Times New Roman" panose="02020603050405020304" pitchFamily="18" charset="0"/>
                <a:sym typeface="Wingdings" panose="05000000000000000000" pitchFamily="2" charset="2"/>
              </a:rPr>
            </a:br>
            <a:endParaRPr lang="en-US" sz="5600" dirty="0">
              <a:solidFill>
                <a:schemeClr val="tx1"/>
              </a:solidFill>
              <a:latin typeface="+mj-lt"/>
              <a:cs typeface="Times New Roman" panose="02020603050405020304" pitchFamily="18" charset="0"/>
              <a:sym typeface="Wingdings" panose="05000000000000000000" pitchFamily="2" charset="2"/>
            </a:endParaRPr>
          </a:p>
          <a:p>
            <a:pPr marL="0" indent="0">
              <a:lnSpc>
                <a:spcPct val="100000"/>
              </a:lnSpc>
              <a:buNone/>
            </a:pPr>
            <a:endParaRPr lang="en-US" sz="1800" dirty="0">
              <a:latin typeface="+mj-lt"/>
              <a:sym typeface="Wingdings" panose="05000000000000000000" pitchFamily="2" charset="2"/>
            </a:endParaRPr>
          </a:p>
          <a:p>
            <a:pPr marL="0" indent="0">
              <a:lnSpc>
                <a:spcPct val="100000"/>
              </a:lnSpc>
              <a:buNone/>
            </a:pPr>
            <a:endParaRPr lang="en-US" sz="1800" dirty="0">
              <a:solidFill>
                <a:schemeClr val="tx1"/>
              </a:solidFill>
              <a:latin typeface="+mj-lt"/>
              <a:cs typeface="Times New Roman" panose="02020603050405020304" pitchFamily="18" charset="0"/>
              <a:sym typeface="Wingdings" panose="05000000000000000000" pitchFamily="2" charset="2"/>
            </a:endParaRPr>
          </a:p>
          <a:p>
            <a:pPr marL="0" indent="0">
              <a:lnSpc>
                <a:spcPct val="100000"/>
              </a:lnSpc>
              <a:buNone/>
            </a:pPr>
            <a:endParaRPr lang="en-US" sz="1800" dirty="0">
              <a:solidFill>
                <a:schemeClr val="tx1"/>
              </a:solidFill>
              <a:latin typeface="+mj-lt"/>
              <a:cs typeface="Times New Roman" panose="02020603050405020304" pitchFamily="18" charset="0"/>
            </a:endParaRPr>
          </a:p>
          <a:p>
            <a:pPr marL="0" indent="0">
              <a:lnSpc>
                <a:spcPct val="100000"/>
              </a:lnSpc>
              <a:buNone/>
            </a:pPr>
            <a:endParaRPr lang="en-US" sz="1800" dirty="0">
              <a:solidFill>
                <a:schemeClr val="tx1"/>
              </a:solidFill>
              <a:latin typeface="+mj-lt"/>
              <a:cs typeface="Times New Roman" panose="02020603050405020304" pitchFamily="18" charset="0"/>
            </a:endParaRPr>
          </a:p>
          <a:p>
            <a:pPr>
              <a:lnSpc>
                <a:spcPct val="100000"/>
              </a:lnSpc>
            </a:pPr>
            <a:endParaRPr lang="en-US" sz="1800" dirty="0">
              <a:latin typeface="+mj-lt"/>
            </a:endParaRPr>
          </a:p>
        </p:txBody>
      </p:sp>
      <p:sp>
        <p:nvSpPr>
          <p:cNvPr id="5" name="TextBox 4">
            <a:extLst>
              <a:ext uri="{FF2B5EF4-FFF2-40B4-BE49-F238E27FC236}">
                <a16:creationId xmlns:a16="http://schemas.microsoft.com/office/drawing/2014/main" id="{021833F4-BC57-DA24-670C-D9A0016CCCF9}"/>
              </a:ext>
            </a:extLst>
          </p:cNvPr>
          <p:cNvSpPr txBox="1"/>
          <p:nvPr/>
        </p:nvSpPr>
        <p:spPr>
          <a:xfrm>
            <a:off x="4295955" y="1420874"/>
            <a:ext cx="3019245" cy="338554"/>
          </a:xfrm>
          <a:prstGeom prst="rect">
            <a:avLst/>
          </a:prstGeom>
          <a:noFill/>
        </p:spPr>
        <p:txBody>
          <a:bodyPr wrap="square" rtlCol="0">
            <a:spAutoFit/>
          </a:bodyPr>
          <a:lstStyle/>
          <a:p>
            <a:r>
              <a:rPr lang="en-US" sz="1600" b="1" dirty="0">
                <a:latin typeface="+mj-lt"/>
              </a:rPr>
              <a:t>Types of Clustering Methods</a:t>
            </a:r>
          </a:p>
        </p:txBody>
      </p:sp>
      <p:sp>
        <p:nvSpPr>
          <p:cNvPr id="6" name="TextBox 5">
            <a:extLst>
              <a:ext uri="{FF2B5EF4-FFF2-40B4-BE49-F238E27FC236}">
                <a16:creationId xmlns:a16="http://schemas.microsoft.com/office/drawing/2014/main" id="{8CA45332-C572-914D-A9A9-F747947B220F}"/>
              </a:ext>
            </a:extLst>
          </p:cNvPr>
          <p:cNvSpPr txBox="1"/>
          <p:nvPr/>
        </p:nvSpPr>
        <p:spPr>
          <a:xfrm>
            <a:off x="0" y="1899573"/>
            <a:ext cx="6668220" cy="1415772"/>
          </a:xfrm>
          <a:prstGeom prst="rect">
            <a:avLst/>
          </a:prstGeom>
          <a:noFill/>
        </p:spPr>
        <p:txBody>
          <a:bodyPr wrap="square" rtlCol="0">
            <a:spAutoFit/>
          </a:bodyPr>
          <a:lstStyle/>
          <a:p>
            <a:pPr>
              <a:lnSpc>
                <a:spcPct val="100000"/>
              </a:lnSpc>
            </a:pPr>
            <a:r>
              <a:rPr lang="en-US" sz="1400" b="1" dirty="0">
                <a:latin typeface="+mj-lt"/>
                <a:sym typeface="Wingdings" panose="05000000000000000000" pitchFamily="2" charset="2"/>
              </a:rPr>
              <a:t>1. Centroid Based / Partitioning </a:t>
            </a:r>
          </a:p>
          <a:p>
            <a:r>
              <a:rPr lang="en-US" sz="1200" dirty="0">
                <a:latin typeface="+mj-lt"/>
                <a:sym typeface="Wingdings" panose="05000000000000000000" pitchFamily="2" charset="2"/>
              </a:rPr>
              <a:t>        -  Group data points based on the distance of data points towards each centroids. E.g., K-Means</a:t>
            </a:r>
          </a:p>
          <a:p>
            <a:r>
              <a:rPr lang="en-US" sz="1200" dirty="0">
                <a:latin typeface="+mj-lt"/>
                <a:sym typeface="Wingdings" panose="05000000000000000000" pitchFamily="2" charset="2"/>
              </a:rPr>
              <a:t>        - Proximity between data points to the centroid is measured by </a:t>
            </a:r>
          </a:p>
          <a:p>
            <a:pPr marL="800100" lvl="1" indent="-342900">
              <a:buFont typeface="+mj-lt"/>
              <a:buAutoNum type="alphaLcPeriod"/>
            </a:pPr>
            <a:r>
              <a:rPr lang="en-US" sz="1200" dirty="0">
                <a:latin typeface="+mj-lt"/>
                <a:sym typeface="Wingdings" panose="05000000000000000000" pitchFamily="2" charset="2"/>
              </a:rPr>
              <a:t>Euclidean Distance </a:t>
            </a:r>
          </a:p>
          <a:p>
            <a:pPr marL="800100" lvl="1" indent="-342900">
              <a:buFont typeface="+mj-lt"/>
              <a:buAutoNum type="alphaLcPeriod"/>
            </a:pPr>
            <a:r>
              <a:rPr lang="en-US" sz="1200" dirty="0">
                <a:latin typeface="+mj-lt"/>
                <a:sym typeface="Wingdings" panose="05000000000000000000" pitchFamily="2" charset="2"/>
              </a:rPr>
              <a:t>Manhattan distance </a:t>
            </a:r>
          </a:p>
          <a:p>
            <a:pPr marL="800100" lvl="1" indent="-342900">
              <a:buFont typeface="+mj-lt"/>
              <a:buAutoNum type="alphaLcPeriod"/>
            </a:pPr>
            <a:r>
              <a:rPr lang="en-US" sz="1200" dirty="0">
                <a:latin typeface="+mj-lt"/>
                <a:sym typeface="Wingdings" panose="05000000000000000000" pitchFamily="2" charset="2"/>
              </a:rPr>
              <a:t>Hamming distance</a:t>
            </a:r>
          </a:p>
          <a:p>
            <a:pPr marL="800100" lvl="1" indent="-342900">
              <a:buFont typeface="+mj-lt"/>
              <a:buAutoNum type="alphaLcPeriod"/>
            </a:pPr>
            <a:r>
              <a:rPr lang="en-US" sz="1200" dirty="0" err="1">
                <a:latin typeface="+mj-lt"/>
                <a:sym typeface="Wingdings" panose="05000000000000000000" pitchFamily="2" charset="2"/>
              </a:rPr>
              <a:t>Mahalanobis</a:t>
            </a:r>
            <a:r>
              <a:rPr lang="en-US" sz="1200" dirty="0">
                <a:latin typeface="+mj-lt"/>
                <a:sym typeface="Wingdings" panose="05000000000000000000" pitchFamily="2" charset="2"/>
              </a:rPr>
              <a:t> distance </a:t>
            </a:r>
            <a:r>
              <a:rPr lang="en-US" sz="1200" dirty="0" err="1">
                <a:latin typeface="+mj-lt"/>
                <a:sym typeface="Wingdings" panose="05000000000000000000" pitchFamily="2" charset="2"/>
              </a:rPr>
              <a:t>etc</a:t>
            </a:r>
            <a:endParaRPr lang="en-US" sz="1600" dirty="0">
              <a:latin typeface="+mj-lt"/>
              <a:sym typeface="Wingdings" panose="05000000000000000000" pitchFamily="2" charset="2"/>
            </a:endParaRPr>
          </a:p>
        </p:txBody>
      </p:sp>
      <p:pic>
        <p:nvPicPr>
          <p:cNvPr id="8" name="Picture 7">
            <a:extLst>
              <a:ext uri="{FF2B5EF4-FFF2-40B4-BE49-F238E27FC236}">
                <a16:creationId xmlns:a16="http://schemas.microsoft.com/office/drawing/2014/main" id="{7A5C0897-0F3B-93BB-BCAD-6A981B6BCB4B}"/>
              </a:ext>
            </a:extLst>
          </p:cNvPr>
          <p:cNvPicPr>
            <a:picLocks noChangeAspect="1"/>
          </p:cNvPicPr>
          <p:nvPr/>
        </p:nvPicPr>
        <p:blipFill>
          <a:blip r:embed="rId2"/>
          <a:stretch>
            <a:fillRect/>
          </a:stretch>
        </p:blipFill>
        <p:spPr>
          <a:xfrm>
            <a:off x="6952884" y="1844635"/>
            <a:ext cx="5054428" cy="1465647"/>
          </a:xfrm>
          <a:prstGeom prst="rect">
            <a:avLst/>
          </a:prstGeom>
        </p:spPr>
      </p:pic>
      <p:pic>
        <p:nvPicPr>
          <p:cNvPr id="9" name="Picture 8">
            <a:extLst>
              <a:ext uri="{FF2B5EF4-FFF2-40B4-BE49-F238E27FC236}">
                <a16:creationId xmlns:a16="http://schemas.microsoft.com/office/drawing/2014/main" id="{E2FFA4EE-A8EB-7088-6E80-CF596C6C2526}"/>
              </a:ext>
            </a:extLst>
          </p:cNvPr>
          <p:cNvPicPr>
            <a:picLocks noChangeAspect="1"/>
          </p:cNvPicPr>
          <p:nvPr/>
        </p:nvPicPr>
        <p:blipFill>
          <a:blip r:embed="rId3"/>
          <a:stretch>
            <a:fillRect/>
          </a:stretch>
        </p:blipFill>
        <p:spPr>
          <a:xfrm>
            <a:off x="497332" y="3475230"/>
            <a:ext cx="5022592" cy="1444624"/>
          </a:xfrm>
          <a:prstGeom prst="rect">
            <a:avLst/>
          </a:prstGeom>
        </p:spPr>
      </p:pic>
      <p:pic>
        <p:nvPicPr>
          <p:cNvPr id="10" name="Picture 9">
            <a:extLst>
              <a:ext uri="{FF2B5EF4-FFF2-40B4-BE49-F238E27FC236}">
                <a16:creationId xmlns:a16="http://schemas.microsoft.com/office/drawing/2014/main" id="{F8F3CDA9-C1F5-4F14-5A45-35616044B682}"/>
              </a:ext>
            </a:extLst>
          </p:cNvPr>
          <p:cNvPicPr>
            <a:picLocks noChangeAspect="1"/>
          </p:cNvPicPr>
          <p:nvPr/>
        </p:nvPicPr>
        <p:blipFill>
          <a:blip r:embed="rId4"/>
          <a:stretch>
            <a:fillRect/>
          </a:stretch>
        </p:blipFill>
        <p:spPr>
          <a:xfrm>
            <a:off x="6952884" y="3409874"/>
            <a:ext cx="5054428" cy="1419024"/>
          </a:xfrm>
          <a:prstGeom prst="rect">
            <a:avLst/>
          </a:prstGeom>
        </p:spPr>
      </p:pic>
      <p:pic>
        <p:nvPicPr>
          <p:cNvPr id="11" name="Picture 10">
            <a:extLst>
              <a:ext uri="{FF2B5EF4-FFF2-40B4-BE49-F238E27FC236}">
                <a16:creationId xmlns:a16="http://schemas.microsoft.com/office/drawing/2014/main" id="{64F6D367-B2B6-6EA2-6C19-6ECF17C03376}"/>
              </a:ext>
            </a:extLst>
          </p:cNvPr>
          <p:cNvPicPr>
            <a:picLocks noChangeAspect="1"/>
          </p:cNvPicPr>
          <p:nvPr/>
        </p:nvPicPr>
        <p:blipFill>
          <a:blip r:embed="rId5"/>
          <a:stretch>
            <a:fillRect/>
          </a:stretch>
        </p:blipFill>
        <p:spPr>
          <a:xfrm>
            <a:off x="232360" y="5013894"/>
            <a:ext cx="5552536" cy="1331869"/>
          </a:xfrm>
          <a:prstGeom prst="rect">
            <a:avLst/>
          </a:prstGeom>
        </p:spPr>
      </p:pic>
    </p:spTree>
    <p:extLst>
      <p:ext uri="{BB962C8B-B14F-4D97-AF65-F5344CB8AC3E}">
        <p14:creationId xmlns:p14="http://schemas.microsoft.com/office/powerpoint/2010/main" val="379303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6359-D869-9E24-E185-860B07E4B2E3}"/>
              </a:ext>
            </a:extLst>
          </p:cNvPr>
          <p:cNvSpPr>
            <a:spLocks noGrp="1"/>
          </p:cNvSpPr>
          <p:nvPr>
            <p:ph type="title"/>
          </p:nvPr>
        </p:nvSpPr>
        <p:spPr/>
        <p:txBody>
          <a:bodyPr>
            <a:normAutofit fontScale="90000"/>
          </a:bodyPr>
          <a:lstStyle/>
          <a:p>
            <a:r>
              <a:rPr lang="en-US" dirty="0"/>
              <a:t>Types of Clustering</a:t>
            </a:r>
          </a:p>
        </p:txBody>
      </p:sp>
      <p:sp>
        <p:nvSpPr>
          <p:cNvPr id="4" name="TextBox 3">
            <a:extLst>
              <a:ext uri="{FF2B5EF4-FFF2-40B4-BE49-F238E27FC236}">
                <a16:creationId xmlns:a16="http://schemas.microsoft.com/office/drawing/2014/main" id="{757F1450-256D-552C-C494-F3CF5FB153A9}"/>
              </a:ext>
            </a:extLst>
          </p:cNvPr>
          <p:cNvSpPr txBox="1"/>
          <p:nvPr/>
        </p:nvSpPr>
        <p:spPr>
          <a:xfrm>
            <a:off x="107674" y="715201"/>
            <a:ext cx="7017746" cy="2477601"/>
          </a:xfrm>
          <a:prstGeom prst="rect">
            <a:avLst/>
          </a:prstGeom>
          <a:noFill/>
        </p:spPr>
        <p:txBody>
          <a:bodyPr wrap="square" rtlCol="0">
            <a:spAutoFit/>
          </a:bodyPr>
          <a:lstStyle/>
          <a:p>
            <a:pPr marL="0" indent="0">
              <a:buNone/>
            </a:pPr>
            <a:r>
              <a:rPr lang="en-US" sz="1600" b="1" dirty="0">
                <a:latin typeface="+mj-lt"/>
              </a:rPr>
              <a:t>2. Connectivity-based</a:t>
            </a:r>
          </a:p>
          <a:p>
            <a:pPr marL="342900" indent="-342900">
              <a:spcBef>
                <a:spcPts val="600"/>
              </a:spcBef>
              <a:buFont typeface="Arial" panose="020B0604020202020204" pitchFamily="34" charset="0"/>
              <a:buChar char="•"/>
            </a:pPr>
            <a:r>
              <a:rPr lang="en-US" sz="1400" dirty="0">
                <a:latin typeface="+mj-lt"/>
              </a:rPr>
              <a:t>Data points closer in data space exhibit more similarity to each other that the data points lying farther away</a:t>
            </a:r>
          </a:p>
          <a:p>
            <a:pPr marL="285750" indent="-285750">
              <a:spcBef>
                <a:spcPts val="600"/>
              </a:spcBef>
              <a:buFont typeface="Arial" panose="020B0604020202020204" pitchFamily="34" charset="0"/>
              <a:buChar char="•"/>
            </a:pPr>
            <a:r>
              <a:rPr lang="en-US" sz="1400" dirty="0">
                <a:latin typeface="+mj-lt"/>
              </a:rPr>
              <a:t>Approach 1: </a:t>
            </a:r>
            <a:r>
              <a:rPr lang="en-IN" sz="1400" dirty="0">
                <a:latin typeface="+mj-lt"/>
              </a:rPr>
              <a:t>Start by classifying all data points into separate clusters &amp; then aggregating them as the distance decreases.</a:t>
            </a:r>
          </a:p>
          <a:p>
            <a:pPr marL="285750" indent="-285750">
              <a:spcBef>
                <a:spcPts val="600"/>
              </a:spcBef>
              <a:buFont typeface="Arial" panose="020B0604020202020204" pitchFamily="34" charset="0"/>
              <a:buChar char="•"/>
            </a:pPr>
            <a:r>
              <a:rPr lang="en-IN" sz="1400" dirty="0">
                <a:latin typeface="+mj-lt"/>
              </a:rPr>
              <a:t>Approach 2: all data points are classified as a single cluster and then partitioned as the distance increases</a:t>
            </a:r>
          </a:p>
          <a:p>
            <a:pPr marL="285750" indent="-285750">
              <a:spcBef>
                <a:spcPts val="600"/>
              </a:spcBef>
              <a:buFont typeface="Arial" panose="020B0604020202020204" pitchFamily="34" charset="0"/>
              <a:buChar char="•"/>
            </a:pPr>
            <a:r>
              <a:rPr lang="en-IN" sz="1400" dirty="0">
                <a:latin typeface="+mj-lt"/>
              </a:rPr>
              <a:t>These models are very easy to interpret but lack scalability for handling big datasets</a:t>
            </a:r>
          </a:p>
          <a:p>
            <a:pPr marL="285750" indent="-285750">
              <a:spcBef>
                <a:spcPts val="600"/>
              </a:spcBef>
              <a:buFont typeface="Arial" panose="020B0604020202020204" pitchFamily="34" charset="0"/>
              <a:buChar char="•"/>
            </a:pPr>
            <a:r>
              <a:rPr lang="en-IN" sz="1400" dirty="0">
                <a:latin typeface="+mj-lt"/>
              </a:rPr>
              <a:t>Hierarchical Clustering</a:t>
            </a:r>
            <a:endParaRPr lang="en-US" sz="1400" dirty="0">
              <a:latin typeface="+mj-lt"/>
            </a:endParaRPr>
          </a:p>
        </p:txBody>
      </p:sp>
      <p:pic>
        <p:nvPicPr>
          <p:cNvPr id="3074" name="Picture 2" descr="Fig 2: Example of clustering output for connectivity-based method (Hierarchical Clustering) — Image from sklearn">
            <a:extLst>
              <a:ext uri="{FF2B5EF4-FFF2-40B4-BE49-F238E27FC236}">
                <a16:creationId xmlns:a16="http://schemas.microsoft.com/office/drawing/2014/main" id="{51AFAD80-6EE3-E68A-3BE5-405C3EE8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799" y="2946242"/>
            <a:ext cx="4406793" cy="33050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75B7104-E712-09B3-97ED-E31063766F64}"/>
              </a:ext>
            </a:extLst>
          </p:cNvPr>
          <p:cNvSpPr txBox="1"/>
          <p:nvPr/>
        </p:nvSpPr>
        <p:spPr>
          <a:xfrm>
            <a:off x="7125420" y="1026491"/>
            <a:ext cx="4806816" cy="4978286"/>
          </a:xfrm>
          <a:prstGeom prst="rect">
            <a:avLst/>
          </a:prstGeom>
          <a:noFill/>
        </p:spPr>
        <p:txBody>
          <a:bodyPr wrap="square" rtlCol="0">
            <a:spAutoFit/>
          </a:bodyPr>
          <a:lstStyle/>
          <a:p>
            <a:pPr marL="0" marR="0">
              <a:lnSpc>
                <a:spcPts val="2400"/>
              </a:lnSpc>
              <a:spcBef>
                <a:spcPts val="0"/>
              </a:spcBef>
              <a:spcAft>
                <a:spcPts val="0"/>
              </a:spcAft>
            </a:pPr>
            <a:r>
              <a:rPr lang="en-GB" sz="1400" dirty="0">
                <a:solidFill>
                  <a:srgbClr val="292929"/>
                </a:solidFill>
                <a:effectLst/>
                <a:latin typeface="+mj-lt"/>
              </a:rPr>
              <a:t>The linkage criterion calculates the proximity between clusters,</a:t>
            </a:r>
          </a:p>
          <a:p>
            <a:pPr marL="285750" indent="-285750" fontAlgn="ctr">
              <a:lnSpc>
                <a:spcPts val="2100"/>
              </a:lnSpc>
              <a:buFont typeface="Arial" panose="020B0604020202020204" pitchFamily="34" charset="0"/>
              <a:buChar char="•"/>
            </a:pPr>
            <a:r>
              <a:rPr lang="en-GB" sz="1400" b="1" dirty="0">
                <a:solidFill>
                  <a:srgbClr val="292929"/>
                </a:solidFill>
                <a:effectLst/>
                <a:latin typeface="+mj-lt"/>
              </a:rPr>
              <a:t>Single linkage</a:t>
            </a:r>
            <a:r>
              <a:rPr lang="en-GB" sz="1400" dirty="0">
                <a:solidFill>
                  <a:srgbClr val="292929"/>
                </a:solidFill>
                <a:effectLst/>
                <a:latin typeface="+mj-lt"/>
              </a:rPr>
              <a:t>: Distance between closest points of clusters; minimum distance between clusters. Good for detecting arbitrarily shaped clusters but cannot detect overlapping clusters. It is efficient to compute but is not robust to noisy data</a:t>
            </a:r>
          </a:p>
          <a:p>
            <a:pPr marL="285750" indent="-285750" fontAlgn="ctr">
              <a:lnSpc>
                <a:spcPts val="2100"/>
              </a:lnSpc>
              <a:buFont typeface="Arial" panose="020B0604020202020204" pitchFamily="34" charset="0"/>
              <a:buChar char="•"/>
            </a:pPr>
            <a:r>
              <a:rPr lang="en-GB" sz="1400" b="1" dirty="0">
                <a:solidFill>
                  <a:srgbClr val="292929"/>
                </a:solidFill>
                <a:effectLst/>
                <a:latin typeface="+mj-lt"/>
              </a:rPr>
              <a:t>Complete / Maximum linkage</a:t>
            </a:r>
            <a:r>
              <a:rPr lang="en-GB" sz="1400" dirty="0">
                <a:solidFill>
                  <a:srgbClr val="292929"/>
                </a:solidFill>
                <a:effectLst/>
                <a:latin typeface="+mj-lt"/>
              </a:rPr>
              <a:t>: Distance between furthest points of clusters; maximum distance between clusters. Good for detecting overlapping clusters but cannot detect arbitrarily shaped clusters</a:t>
            </a:r>
          </a:p>
          <a:p>
            <a:pPr marL="285750" indent="-285750" fontAlgn="ctr">
              <a:lnSpc>
                <a:spcPts val="2100"/>
              </a:lnSpc>
              <a:buFont typeface="Arial" panose="020B0604020202020204" pitchFamily="34" charset="0"/>
              <a:buChar char="•"/>
            </a:pPr>
            <a:r>
              <a:rPr lang="en-GB" sz="1400" b="1" dirty="0">
                <a:solidFill>
                  <a:srgbClr val="292929"/>
                </a:solidFill>
                <a:effectLst/>
                <a:latin typeface="+mj-lt"/>
              </a:rPr>
              <a:t>Average linkage</a:t>
            </a:r>
            <a:r>
              <a:rPr lang="en-GB" sz="1400" dirty="0">
                <a:solidFill>
                  <a:srgbClr val="292929"/>
                </a:solidFill>
                <a:effectLst/>
                <a:latin typeface="+mj-lt"/>
              </a:rPr>
              <a:t>: Average of all distances across two clusters</a:t>
            </a:r>
          </a:p>
          <a:p>
            <a:pPr marL="285750" indent="-285750" fontAlgn="ctr">
              <a:lnSpc>
                <a:spcPts val="2100"/>
              </a:lnSpc>
              <a:buFont typeface="Arial" panose="020B0604020202020204" pitchFamily="34" charset="0"/>
              <a:buChar char="•"/>
            </a:pPr>
            <a:r>
              <a:rPr lang="en-GB" sz="1400" b="1" dirty="0">
                <a:solidFill>
                  <a:srgbClr val="292929"/>
                </a:solidFill>
                <a:effectLst/>
                <a:latin typeface="+mj-lt"/>
              </a:rPr>
              <a:t>Centroid linkage</a:t>
            </a:r>
            <a:r>
              <a:rPr lang="en-GB" sz="1400" dirty="0">
                <a:solidFill>
                  <a:srgbClr val="292929"/>
                </a:solidFill>
                <a:effectLst/>
                <a:latin typeface="+mj-lt"/>
              </a:rPr>
              <a:t>: Distance between </a:t>
            </a:r>
            <a:r>
              <a:rPr lang="en-GB" sz="1400" dirty="0" err="1">
                <a:solidFill>
                  <a:srgbClr val="292929"/>
                </a:solidFill>
                <a:effectLst/>
                <a:latin typeface="+mj-lt"/>
              </a:rPr>
              <a:t>centers</a:t>
            </a:r>
            <a:r>
              <a:rPr lang="en-GB" sz="1400" dirty="0">
                <a:solidFill>
                  <a:srgbClr val="292929"/>
                </a:solidFill>
                <a:effectLst/>
                <a:latin typeface="+mj-lt"/>
              </a:rPr>
              <a:t> of two clusters</a:t>
            </a:r>
          </a:p>
          <a:p>
            <a:pPr marL="285750" indent="-285750" fontAlgn="ctr">
              <a:lnSpc>
                <a:spcPts val="2100"/>
              </a:lnSpc>
              <a:buFont typeface="Arial" panose="020B0604020202020204" pitchFamily="34" charset="0"/>
              <a:buChar char="•"/>
            </a:pPr>
            <a:r>
              <a:rPr lang="en-GB" sz="1400" b="1" dirty="0">
                <a:solidFill>
                  <a:srgbClr val="292929"/>
                </a:solidFill>
                <a:effectLst/>
                <a:latin typeface="+mj-lt"/>
              </a:rPr>
              <a:t>Ward linkage</a:t>
            </a:r>
            <a:r>
              <a:rPr lang="en-GB" sz="1400" dirty="0">
                <a:solidFill>
                  <a:srgbClr val="292929"/>
                </a:solidFill>
                <a:effectLst/>
                <a:latin typeface="+mj-lt"/>
              </a:rPr>
              <a:t>: Sum of squared distance from each data point to the centroid of the cluster they are assigned to. This results in cluster merging that gives the smallest increase in total variance within all clusters. Ward linkage is the default linkage criterion</a:t>
            </a:r>
          </a:p>
        </p:txBody>
      </p:sp>
    </p:spTree>
    <p:extLst>
      <p:ext uri="{BB962C8B-B14F-4D97-AF65-F5344CB8AC3E}">
        <p14:creationId xmlns:p14="http://schemas.microsoft.com/office/powerpoint/2010/main" val="58581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6359-D869-9E24-E185-860B07E4B2E3}"/>
              </a:ext>
            </a:extLst>
          </p:cNvPr>
          <p:cNvSpPr>
            <a:spLocks noGrp="1"/>
          </p:cNvSpPr>
          <p:nvPr>
            <p:ph type="title"/>
          </p:nvPr>
        </p:nvSpPr>
        <p:spPr/>
        <p:txBody>
          <a:bodyPr>
            <a:normAutofit fontScale="90000"/>
          </a:bodyPr>
          <a:lstStyle/>
          <a:p>
            <a:r>
              <a:rPr lang="en-US" dirty="0"/>
              <a:t>Types of Clustering</a:t>
            </a:r>
          </a:p>
        </p:txBody>
      </p:sp>
      <p:sp>
        <p:nvSpPr>
          <p:cNvPr id="4" name="TextBox 3">
            <a:extLst>
              <a:ext uri="{FF2B5EF4-FFF2-40B4-BE49-F238E27FC236}">
                <a16:creationId xmlns:a16="http://schemas.microsoft.com/office/drawing/2014/main" id="{757F1450-256D-552C-C494-F3CF5FB153A9}"/>
              </a:ext>
            </a:extLst>
          </p:cNvPr>
          <p:cNvSpPr txBox="1"/>
          <p:nvPr/>
        </p:nvSpPr>
        <p:spPr>
          <a:xfrm>
            <a:off x="107674" y="715201"/>
            <a:ext cx="6750326" cy="2308324"/>
          </a:xfrm>
          <a:prstGeom prst="rect">
            <a:avLst/>
          </a:prstGeom>
          <a:noFill/>
        </p:spPr>
        <p:txBody>
          <a:bodyPr wrap="square" rtlCol="0">
            <a:spAutoFit/>
          </a:bodyPr>
          <a:lstStyle/>
          <a:p>
            <a:pPr marL="0" indent="0">
              <a:buNone/>
            </a:pPr>
            <a:r>
              <a:rPr lang="en-US" sz="1600" b="1" dirty="0">
                <a:latin typeface="+mj-lt"/>
              </a:rPr>
              <a:t>3. Density-based </a:t>
            </a:r>
          </a:p>
          <a:p>
            <a:pPr marL="285750" indent="-285750">
              <a:spcBef>
                <a:spcPts val="600"/>
              </a:spcBef>
              <a:buFont typeface="Arial" panose="020B0604020202020204" pitchFamily="34" charset="0"/>
              <a:buChar char="•"/>
            </a:pPr>
            <a:r>
              <a:rPr lang="en-US" sz="1400" dirty="0">
                <a:latin typeface="+mj-lt"/>
              </a:rPr>
              <a:t>Group data points based on density instead of distance</a:t>
            </a:r>
          </a:p>
          <a:p>
            <a:pPr marL="285750" indent="-285750">
              <a:spcBef>
                <a:spcPts val="600"/>
              </a:spcBef>
              <a:buFont typeface="Arial" panose="020B0604020202020204" pitchFamily="34" charset="0"/>
              <a:buChar char="•"/>
            </a:pPr>
            <a:r>
              <a:rPr lang="en-IN" sz="1400" dirty="0">
                <a:latin typeface="+mj-lt"/>
              </a:rPr>
              <a:t>Search the data space for areas of the varied density of data points in the data space</a:t>
            </a:r>
          </a:p>
          <a:p>
            <a:pPr marL="285750" indent="-285750">
              <a:spcBef>
                <a:spcPts val="600"/>
              </a:spcBef>
              <a:buFont typeface="Arial" panose="020B0604020202020204" pitchFamily="34" charset="0"/>
              <a:buChar char="•"/>
            </a:pPr>
            <a:r>
              <a:rPr lang="en-IN" sz="1400" dirty="0">
                <a:latin typeface="+mj-lt"/>
              </a:rPr>
              <a:t>Isolate different dense regions and assign the data points within these regions to the same cluster. </a:t>
            </a:r>
          </a:p>
          <a:p>
            <a:pPr marL="285750" indent="-285750">
              <a:spcBef>
                <a:spcPts val="600"/>
              </a:spcBef>
              <a:buFont typeface="Arial" panose="020B0604020202020204" pitchFamily="34" charset="0"/>
              <a:buChar char="•"/>
            </a:pPr>
            <a:r>
              <a:rPr lang="en-IN" sz="1400" dirty="0">
                <a:latin typeface="+mj-lt"/>
              </a:rPr>
              <a:t>Particularly useful for identifying clusters of arbitrary shape and detecting outliers</a:t>
            </a:r>
          </a:p>
          <a:p>
            <a:pPr marL="285750" indent="-285750">
              <a:spcBef>
                <a:spcPts val="600"/>
              </a:spcBef>
              <a:buFont typeface="Arial" panose="020B0604020202020204" pitchFamily="34" charset="0"/>
              <a:buChar char="•"/>
            </a:pPr>
            <a:r>
              <a:rPr lang="en-IN" sz="1400" dirty="0">
                <a:latin typeface="+mj-lt"/>
              </a:rPr>
              <a:t>Density-Based Spatial Clustering of Application with Noise (DBSCAN)</a:t>
            </a:r>
          </a:p>
          <a:p>
            <a:pPr marL="285750" indent="-285750">
              <a:spcBef>
                <a:spcPts val="600"/>
              </a:spcBef>
              <a:buFont typeface="Arial" panose="020B0604020202020204" pitchFamily="34" charset="0"/>
              <a:buChar char="•"/>
            </a:pPr>
            <a:endParaRPr lang="en-US" sz="1400" dirty="0">
              <a:latin typeface="+mj-lt"/>
            </a:endParaRPr>
          </a:p>
        </p:txBody>
      </p:sp>
      <p:sp>
        <p:nvSpPr>
          <p:cNvPr id="6" name="TextBox 5">
            <a:extLst>
              <a:ext uri="{FF2B5EF4-FFF2-40B4-BE49-F238E27FC236}">
                <a16:creationId xmlns:a16="http://schemas.microsoft.com/office/drawing/2014/main" id="{B75B7104-E712-09B3-97ED-E31063766F64}"/>
              </a:ext>
            </a:extLst>
          </p:cNvPr>
          <p:cNvSpPr txBox="1"/>
          <p:nvPr/>
        </p:nvSpPr>
        <p:spPr>
          <a:xfrm>
            <a:off x="7125420" y="926984"/>
            <a:ext cx="4958905" cy="1288623"/>
          </a:xfrm>
          <a:prstGeom prst="rect">
            <a:avLst/>
          </a:prstGeom>
          <a:noFill/>
        </p:spPr>
        <p:txBody>
          <a:bodyPr wrap="square" rtlCol="0">
            <a:spAutoFit/>
          </a:bodyPr>
          <a:lstStyle/>
          <a:p>
            <a:pPr marL="0" marR="0">
              <a:lnSpc>
                <a:spcPts val="2400"/>
              </a:lnSpc>
              <a:spcBef>
                <a:spcPts val="0"/>
              </a:spcBef>
              <a:spcAft>
                <a:spcPts val="0"/>
              </a:spcAft>
            </a:pPr>
            <a:r>
              <a:rPr lang="en-IN" sz="1400" b="1" dirty="0">
                <a:solidFill>
                  <a:schemeClr val="accent2">
                    <a:lumMod val="75000"/>
                  </a:schemeClr>
                </a:solidFill>
                <a:latin typeface="+mj-lt"/>
              </a:rPr>
              <a:t>DBSCAN</a:t>
            </a:r>
            <a:r>
              <a:rPr lang="en-IN" sz="1400" dirty="0">
                <a:latin typeface="+mj-lt"/>
              </a:rPr>
              <a:t> algorithm clusters data points that are in dense regions together, separated by areas of low density. Samples in denser areas within </a:t>
            </a:r>
            <a:r>
              <a:rPr lang="en-IN" sz="1400" b="1" dirty="0">
                <a:latin typeface="+mj-lt"/>
              </a:rPr>
              <a:t>eps</a:t>
            </a:r>
            <a:r>
              <a:rPr lang="en-IN" sz="1400" dirty="0">
                <a:latin typeface="+mj-lt"/>
              </a:rPr>
              <a:t> units apart with more than </a:t>
            </a:r>
            <a:r>
              <a:rPr lang="en-IN" sz="1400" b="1" dirty="0" err="1">
                <a:latin typeface="+mj-lt"/>
              </a:rPr>
              <a:t>min_samples</a:t>
            </a:r>
            <a:r>
              <a:rPr lang="en-IN" sz="1400" b="1" dirty="0">
                <a:latin typeface="+mj-lt"/>
              </a:rPr>
              <a:t> </a:t>
            </a:r>
            <a:r>
              <a:rPr lang="en-IN" sz="1400" dirty="0">
                <a:latin typeface="+mj-lt"/>
              </a:rPr>
              <a:t>number of data points are called </a:t>
            </a:r>
            <a:r>
              <a:rPr lang="en-IN" sz="1400" b="1" dirty="0">
                <a:latin typeface="+mj-lt"/>
              </a:rPr>
              <a:t>core samples</a:t>
            </a:r>
            <a:r>
              <a:rPr lang="en-IN" sz="1400" dirty="0">
                <a:latin typeface="+mj-lt"/>
              </a:rPr>
              <a:t>.</a:t>
            </a:r>
            <a:endParaRPr lang="en-GB" sz="1400" dirty="0">
              <a:latin typeface="+mj-lt"/>
            </a:endParaRPr>
          </a:p>
        </p:txBody>
      </p:sp>
      <p:pic>
        <p:nvPicPr>
          <p:cNvPr id="3" name="Picture 2">
            <a:extLst>
              <a:ext uri="{FF2B5EF4-FFF2-40B4-BE49-F238E27FC236}">
                <a16:creationId xmlns:a16="http://schemas.microsoft.com/office/drawing/2014/main" id="{4FED93D9-F10D-9D90-B86E-48F1D0D091FF}"/>
              </a:ext>
            </a:extLst>
          </p:cNvPr>
          <p:cNvPicPr>
            <a:picLocks noChangeAspect="1"/>
          </p:cNvPicPr>
          <p:nvPr/>
        </p:nvPicPr>
        <p:blipFill>
          <a:blip r:embed="rId2"/>
          <a:stretch>
            <a:fillRect/>
          </a:stretch>
        </p:blipFill>
        <p:spPr>
          <a:xfrm>
            <a:off x="0" y="2820836"/>
            <a:ext cx="3772713" cy="2872800"/>
          </a:xfrm>
          <a:prstGeom prst="rect">
            <a:avLst/>
          </a:prstGeom>
        </p:spPr>
      </p:pic>
      <p:sp>
        <p:nvSpPr>
          <p:cNvPr id="7" name="TextBox 6">
            <a:extLst>
              <a:ext uri="{FF2B5EF4-FFF2-40B4-BE49-F238E27FC236}">
                <a16:creationId xmlns:a16="http://schemas.microsoft.com/office/drawing/2014/main" id="{CF74FF72-216A-317A-90A2-75D71BB65C5D}"/>
              </a:ext>
            </a:extLst>
          </p:cNvPr>
          <p:cNvSpPr txBox="1"/>
          <p:nvPr/>
        </p:nvSpPr>
        <p:spPr>
          <a:xfrm>
            <a:off x="3705601" y="2729603"/>
            <a:ext cx="8209378" cy="2123658"/>
          </a:xfrm>
          <a:prstGeom prst="rect">
            <a:avLst/>
          </a:prstGeom>
          <a:noFill/>
        </p:spPr>
        <p:txBody>
          <a:bodyPr wrap="square">
            <a:spAutoFit/>
          </a:bodyPr>
          <a:lstStyle/>
          <a:p>
            <a:pPr algn="l"/>
            <a:r>
              <a:rPr lang="en-IN" sz="1400" b="1" i="0" dirty="0">
                <a:solidFill>
                  <a:schemeClr val="accent2">
                    <a:lumMod val="75000"/>
                  </a:schemeClr>
                </a:solidFill>
                <a:effectLst/>
                <a:latin typeface="+mj-lt"/>
              </a:rPr>
              <a:t>When to use DBSCAN</a:t>
            </a:r>
          </a:p>
          <a:p>
            <a:pPr marL="285750" indent="-285750" algn="l">
              <a:spcBef>
                <a:spcPts val="600"/>
              </a:spcBef>
              <a:buFont typeface="Arial" panose="020B0604020202020204" pitchFamily="34" charset="0"/>
              <a:buChar char="•"/>
            </a:pPr>
            <a:r>
              <a:rPr lang="en-IN" sz="1400" b="1" i="0" dirty="0">
                <a:solidFill>
                  <a:srgbClr val="292929"/>
                </a:solidFill>
                <a:effectLst/>
                <a:latin typeface="+mj-lt"/>
              </a:rPr>
              <a:t>Unsure about the number of clusters</a:t>
            </a:r>
            <a:r>
              <a:rPr lang="en-IN" sz="1400" b="0" i="0" dirty="0">
                <a:solidFill>
                  <a:srgbClr val="292929"/>
                </a:solidFill>
                <a:effectLst/>
                <a:latin typeface="+mj-lt"/>
              </a:rPr>
              <a:t>: DBSCAN does not require the number of clusters to be predefined.</a:t>
            </a:r>
          </a:p>
          <a:p>
            <a:pPr marL="285750" indent="-285750" algn="l">
              <a:spcBef>
                <a:spcPts val="600"/>
              </a:spcBef>
              <a:buFont typeface="Arial" panose="020B0604020202020204" pitchFamily="34" charset="0"/>
              <a:buChar char="•"/>
            </a:pPr>
            <a:r>
              <a:rPr lang="en-IN" sz="1400" b="0" i="0" dirty="0">
                <a:solidFill>
                  <a:srgbClr val="292929"/>
                </a:solidFill>
                <a:effectLst/>
                <a:latin typeface="+mj-lt"/>
              </a:rPr>
              <a:t>Can be </a:t>
            </a:r>
            <a:r>
              <a:rPr lang="en-IN" sz="1400" b="1" i="0" dirty="0">
                <a:solidFill>
                  <a:srgbClr val="292929"/>
                </a:solidFill>
                <a:effectLst/>
                <a:latin typeface="+mj-lt"/>
              </a:rPr>
              <a:t>arbitrarily-shaped clusters</a:t>
            </a:r>
            <a:r>
              <a:rPr lang="en-IN" sz="1400" b="0" i="0" dirty="0">
                <a:solidFill>
                  <a:srgbClr val="292929"/>
                </a:solidFill>
                <a:effectLst/>
                <a:latin typeface="+mj-lt"/>
              </a:rPr>
              <a:t>: Clusters are determined by dense regions, hence cluster shapes can be odd-shaped or complex.</a:t>
            </a:r>
          </a:p>
          <a:p>
            <a:pPr marL="285750" indent="-285750" algn="l">
              <a:spcBef>
                <a:spcPts val="600"/>
              </a:spcBef>
              <a:buFont typeface="Arial" panose="020B0604020202020204" pitchFamily="34" charset="0"/>
              <a:buChar char="•"/>
            </a:pPr>
            <a:r>
              <a:rPr lang="en-IN" sz="1400" b="0" i="0" dirty="0">
                <a:solidFill>
                  <a:srgbClr val="292929"/>
                </a:solidFill>
                <a:effectLst/>
                <a:latin typeface="+mj-lt"/>
              </a:rPr>
              <a:t>Detect </a:t>
            </a:r>
            <a:r>
              <a:rPr lang="en-IN" sz="1400" b="1" i="0" dirty="0">
                <a:solidFill>
                  <a:srgbClr val="292929"/>
                </a:solidFill>
                <a:effectLst/>
                <a:latin typeface="+mj-lt"/>
              </a:rPr>
              <a:t>outliers</a:t>
            </a:r>
            <a:r>
              <a:rPr lang="en-IN" sz="1400" b="0" i="0" dirty="0">
                <a:solidFill>
                  <a:srgbClr val="292929"/>
                </a:solidFill>
                <a:effectLst/>
                <a:latin typeface="+mj-lt"/>
              </a:rPr>
              <a:t>: Data points that are not assigned to any cluster as they do not fall in any dense region will be considered outliers.</a:t>
            </a:r>
            <a:endParaRPr lang="en-IN" sz="1400" dirty="0">
              <a:solidFill>
                <a:srgbClr val="292929"/>
              </a:solidFill>
              <a:latin typeface="+mj-lt"/>
            </a:endParaRPr>
          </a:p>
          <a:p>
            <a:pPr>
              <a:spcBef>
                <a:spcPts val="600"/>
              </a:spcBef>
            </a:pPr>
            <a:r>
              <a:rPr lang="en-IN" sz="1400" dirty="0">
                <a:latin typeface="+mj-lt"/>
              </a:rPr>
              <a:t>DBSCAN output is highly influenced and sensitive to the </a:t>
            </a:r>
            <a:r>
              <a:rPr lang="en-IN" sz="1400" b="1" dirty="0">
                <a:latin typeface="+mj-lt"/>
              </a:rPr>
              <a:t>eps</a:t>
            </a:r>
            <a:r>
              <a:rPr lang="en-IN" sz="1400" dirty="0">
                <a:latin typeface="+mj-lt"/>
              </a:rPr>
              <a:t> parameter, which must be chosen appropriately for the data set.</a:t>
            </a:r>
          </a:p>
        </p:txBody>
      </p:sp>
      <p:pic>
        <p:nvPicPr>
          <p:cNvPr id="9" name="Picture 8">
            <a:extLst>
              <a:ext uri="{FF2B5EF4-FFF2-40B4-BE49-F238E27FC236}">
                <a16:creationId xmlns:a16="http://schemas.microsoft.com/office/drawing/2014/main" id="{0C24FDDA-C7A0-377F-2E0F-70940D23FCE5}"/>
              </a:ext>
            </a:extLst>
          </p:cNvPr>
          <p:cNvPicPr>
            <a:picLocks noChangeAspect="1"/>
          </p:cNvPicPr>
          <p:nvPr/>
        </p:nvPicPr>
        <p:blipFill>
          <a:blip r:embed="rId3"/>
          <a:stretch>
            <a:fillRect/>
          </a:stretch>
        </p:blipFill>
        <p:spPr>
          <a:xfrm>
            <a:off x="7878538" y="4850819"/>
            <a:ext cx="3929121" cy="1184514"/>
          </a:xfrm>
          <a:prstGeom prst="rect">
            <a:avLst/>
          </a:prstGeom>
        </p:spPr>
      </p:pic>
      <p:sp>
        <p:nvSpPr>
          <p:cNvPr id="11" name="TextBox 10">
            <a:extLst>
              <a:ext uri="{FF2B5EF4-FFF2-40B4-BE49-F238E27FC236}">
                <a16:creationId xmlns:a16="http://schemas.microsoft.com/office/drawing/2014/main" id="{F4DCF6C6-0D09-B6B0-D730-AA4F373D1CBD}"/>
              </a:ext>
            </a:extLst>
          </p:cNvPr>
          <p:cNvSpPr txBox="1"/>
          <p:nvPr/>
        </p:nvSpPr>
        <p:spPr>
          <a:xfrm>
            <a:off x="107674" y="6035333"/>
            <a:ext cx="3101353" cy="307777"/>
          </a:xfrm>
          <a:prstGeom prst="rect">
            <a:avLst/>
          </a:prstGeom>
          <a:noFill/>
        </p:spPr>
        <p:txBody>
          <a:bodyPr wrap="square">
            <a:spAutoFit/>
          </a:bodyPr>
          <a:lstStyle/>
          <a:p>
            <a:r>
              <a:rPr lang="en-IN" sz="1400" dirty="0">
                <a:hlinkClick r:id="rId4"/>
              </a:rPr>
              <a:t>DBSCAN Clustering: Visual Guide</a:t>
            </a:r>
            <a:endParaRPr lang="en-US" sz="1400" dirty="0"/>
          </a:p>
        </p:txBody>
      </p:sp>
      <p:pic>
        <p:nvPicPr>
          <p:cNvPr id="5" name="Picture 4">
            <a:extLst>
              <a:ext uri="{FF2B5EF4-FFF2-40B4-BE49-F238E27FC236}">
                <a16:creationId xmlns:a16="http://schemas.microsoft.com/office/drawing/2014/main" id="{9F329644-AC94-005A-883D-3CA2093AAD37}"/>
              </a:ext>
            </a:extLst>
          </p:cNvPr>
          <p:cNvPicPr>
            <a:picLocks noChangeAspect="1"/>
          </p:cNvPicPr>
          <p:nvPr/>
        </p:nvPicPr>
        <p:blipFill>
          <a:blip r:embed="rId5"/>
          <a:stretch>
            <a:fillRect/>
          </a:stretch>
        </p:blipFill>
        <p:spPr>
          <a:xfrm>
            <a:off x="5217981" y="4800792"/>
            <a:ext cx="2486125" cy="1542318"/>
          </a:xfrm>
          <a:prstGeom prst="rect">
            <a:avLst/>
          </a:prstGeom>
        </p:spPr>
      </p:pic>
    </p:spTree>
    <p:extLst>
      <p:ext uri="{BB962C8B-B14F-4D97-AF65-F5344CB8AC3E}">
        <p14:creationId xmlns:p14="http://schemas.microsoft.com/office/powerpoint/2010/main" val="183243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6359-D869-9E24-E185-860B07E4B2E3}"/>
              </a:ext>
            </a:extLst>
          </p:cNvPr>
          <p:cNvSpPr>
            <a:spLocks noGrp="1"/>
          </p:cNvSpPr>
          <p:nvPr>
            <p:ph type="title"/>
          </p:nvPr>
        </p:nvSpPr>
        <p:spPr/>
        <p:txBody>
          <a:bodyPr>
            <a:normAutofit fontScale="90000"/>
          </a:bodyPr>
          <a:lstStyle/>
          <a:p>
            <a:r>
              <a:rPr lang="en-US" dirty="0"/>
              <a:t>Types of Clustering</a:t>
            </a:r>
          </a:p>
        </p:txBody>
      </p:sp>
      <p:sp>
        <p:nvSpPr>
          <p:cNvPr id="4" name="TextBox 3">
            <a:extLst>
              <a:ext uri="{FF2B5EF4-FFF2-40B4-BE49-F238E27FC236}">
                <a16:creationId xmlns:a16="http://schemas.microsoft.com/office/drawing/2014/main" id="{757F1450-256D-552C-C494-F3CF5FB153A9}"/>
              </a:ext>
            </a:extLst>
          </p:cNvPr>
          <p:cNvSpPr txBox="1"/>
          <p:nvPr/>
        </p:nvSpPr>
        <p:spPr>
          <a:xfrm>
            <a:off x="107674" y="715201"/>
            <a:ext cx="6413896" cy="2154436"/>
          </a:xfrm>
          <a:prstGeom prst="rect">
            <a:avLst/>
          </a:prstGeom>
          <a:noFill/>
        </p:spPr>
        <p:txBody>
          <a:bodyPr wrap="square" rtlCol="0">
            <a:spAutoFit/>
          </a:bodyPr>
          <a:lstStyle/>
          <a:p>
            <a:pPr marL="0" indent="0">
              <a:buNone/>
            </a:pPr>
            <a:r>
              <a:rPr lang="en-US" sz="1600" b="1" dirty="0">
                <a:latin typeface="+mj-lt"/>
              </a:rPr>
              <a:t>3. Distribution-based </a:t>
            </a:r>
          </a:p>
          <a:p>
            <a:pPr marL="285750" indent="-285750">
              <a:spcBef>
                <a:spcPts val="600"/>
              </a:spcBef>
              <a:buFont typeface="Arial" panose="020B0604020202020204" pitchFamily="34" charset="0"/>
              <a:buChar char="•"/>
            </a:pPr>
            <a:r>
              <a:rPr lang="en-US" sz="1400" dirty="0">
                <a:latin typeface="+mj-lt"/>
              </a:rPr>
              <a:t>Likelihood of data points belong to same probability distribution</a:t>
            </a:r>
          </a:p>
          <a:p>
            <a:pPr marL="285750" indent="-285750">
              <a:spcBef>
                <a:spcPts val="600"/>
              </a:spcBef>
              <a:buFont typeface="Arial" panose="020B0604020202020204" pitchFamily="34" charset="0"/>
              <a:buChar char="•"/>
            </a:pPr>
            <a:r>
              <a:rPr lang="en-IN" sz="1400" b="0" i="0" dirty="0">
                <a:solidFill>
                  <a:srgbClr val="292929"/>
                </a:solidFill>
                <a:effectLst/>
                <a:latin typeface="+mj-lt"/>
              </a:rPr>
              <a:t>Distribution-based methods use statistical inference to cluster data such that the closer the data point is to a central point, the higher the probability to be assigned to that cluster</a:t>
            </a:r>
          </a:p>
          <a:p>
            <a:pPr marL="285750" indent="-285750">
              <a:spcBef>
                <a:spcPts val="600"/>
              </a:spcBef>
              <a:buFont typeface="Arial" panose="020B0604020202020204" pitchFamily="34" charset="0"/>
              <a:buChar char="•"/>
            </a:pPr>
            <a:r>
              <a:rPr lang="en-IN" sz="1400" b="0" i="0" dirty="0">
                <a:solidFill>
                  <a:srgbClr val="292929"/>
                </a:solidFill>
                <a:effectLst/>
                <a:latin typeface="+mj-lt"/>
              </a:rPr>
              <a:t>Compared to clustering methods that consider distance measures, distribution-based methods are more flexible in determining the shape of clusters</a:t>
            </a:r>
          </a:p>
          <a:p>
            <a:pPr marL="285750" indent="-285750">
              <a:spcBef>
                <a:spcPts val="600"/>
              </a:spcBef>
              <a:buFont typeface="Arial" panose="020B0604020202020204" pitchFamily="34" charset="0"/>
              <a:buChar char="•"/>
            </a:pPr>
            <a:r>
              <a:rPr lang="en-IN" sz="1400" b="0" i="0" dirty="0">
                <a:solidFill>
                  <a:srgbClr val="292929"/>
                </a:solidFill>
                <a:effectLst/>
                <a:latin typeface="+mj-lt"/>
              </a:rPr>
              <a:t>If clusters are noisy, the results will overfit</a:t>
            </a:r>
            <a:endParaRPr lang="en-US" sz="1400" dirty="0">
              <a:latin typeface="+mj-lt"/>
            </a:endParaRPr>
          </a:p>
        </p:txBody>
      </p:sp>
      <p:sp>
        <p:nvSpPr>
          <p:cNvPr id="6" name="TextBox 5">
            <a:extLst>
              <a:ext uri="{FF2B5EF4-FFF2-40B4-BE49-F238E27FC236}">
                <a16:creationId xmlns:a16="http://schemas.microsoft.com/office/drawing/2014/main" id="{B75B7104-E712-09B3-97ED-E31063766F64}"/>
              </a:ext>
            </a:extLst>
          </p:cNvPr>
          <p:cNvSpPr txBox="1"/>
          <p:nvPr/>
        </p:nvSpPr>
        <p:spPr>
          <a:xfrm>
            <a:off x="6521570" y="895582"/>
            <a:ext cx="5562757" cy="2827441"/>
          </a:xfrm>
          <a:prstGeom prst="rect">
            <a:avLst/>
          </a:prstGeom>
          <a:noFill/>
        </p:spPr>
        <p:txBody>
          <a:bodyPr wrap="square" rtlCol="0">
            <a:spAutoFit/>
          </a:bodyPr>
          <a:lstStyle/>
          <a:p>
            <a:pPr marL="0" marR="0">
              <a:lnSpc>
                <a:spcPts val="2400"/>
              </a:lnSpc>
              <a:spcBef>
                <a:spcPts val="0"/>
              </a:spcBef>
              <a:spcAft>
                <a:spcPts val="0"/>
              </a:spcAft>
            </a:pPr>
            <a:r>
              <a:rPr lang="en-IN" sz="1400" b="1" dirty="0">
                <a:solidFill>
                  <a:schemeClr val="accent2">
                    <a:lumMod val="75000"/>
                  </a:schemeClr>
                </a:solidFill>
                <a:latin typeface="+mj-lt"/>
              </a:rPr>
              <a:t>Gaussian Mixture Model</a:t>
            </a:r>
            <a:r>
              <a:rPr lang="en-IN" sz="1400" dirty="0">
                <a:latin typeface="+mj-lt"/>
              </a:rPr>
              <a:t> </a:t>
            </a:r>
            <a:r>
              <a:rPr lang="en-IN" sz="1400" b="0" i="0" dirty="0">
                <a:solidFill>
                  <a:srgbClr val="292929"/>
                </a:solidFill>
                <a:effectLst/>
                <a:latin typeface="+mj-lt"/>
              </a:rPr>
              <a:t>GMM assumes that every data point is generated from multiple Gaussian distributions with unknown parameters and performs iterative Expectation Maximization (EM) steps to fit the data points</a:t>
            </a:r>
            <a:r>
              <a:rPr lang="en-IN" sz="1400" b="0" i="0" dirty="0">
                <a:solidFill>
                  <a:srgbClr val="292929"/>
                </a:solidFill>
                <a:effectLst/>
                <a:latin typeface="source-serif-pro"/>
              </a:rPr>
              <a:t>.</a:t>
            </a:r>
          </a:p>
          <a:p>
            <a:pPr marL="0" marR="0">
              <a:lnSpc>
                <a:spcPts val="2400"/>
              </a:lnSpc>
              <a:spcBef>
                <a:spcPts val="0"/>
              </a:spcBef>
              <a:spcAft>
                <a:spcPts val="0"/>
              </a:spcAft>
            </a:pPr>
            <a:endParaRPr lang="en-IN" sz="1400" dirty="0">
              <a:solidFill>
                <a:srgbClr val="292929"/>
              </a:solidFill>
              <a:latin typeface="source-serif-pro"/>
            </a:endParaRPr>
          </a:p>
          <a:p>
            <a:pPr marL="0" marR="0">
              <a:lnSpc>
                <a:spcPts val="2400"/>
              </a:lnSpc>
              <a:spcBef>
                <a:spcPts val="0"/>
              </a:spcBef>
              <a:spcAft>
                <a:spcPts val="0"/>
              </a:spcAft>
            </a:pPr>
            <a:r>
              <a:rPr lang="en-IN" sz="1400" b="0" i="0" dirty="0">
                <a:solidFill>
                  <a:srgbClr val="292929"/>
                </a:solidFill>
                <a:effectLst/>
                <a:latin typeface="+mj-lt"/>
              </a:rPr>
              <a:t>In the Expectation (E) step, data points are assigned to clusters that assume randomly selected Gaussian parameters. In the Maximization (M) step, the parameters of the Gaussian distribution are updated to best fit the data points in the cluster.</a:t>
            </a:r>
            <a:endParaRPr lang="en-GB" sz="1400" dirty="0">
              <a:latin typeface="+mj-lt"/>
            </a:endParaRPr>
          </a:p>
        </p:txBody>
      </p:sp>
      <p:sp>
        <p:nvSpPr>
          <p:cNvPr id="7" name="TextBox 6">
            <a:extLst>
              <a:ext uri="{FF2B5EF4-FFF2-40B4-BE49-F238E27FC236}">
                <a16:creationId xmlns:a16="http://schemas.microsoft.com/office/drawing/2014/main" id="{CF74FF72-216A-317A-90A2-75D71BB65C5D}"/>
              </a:ext>
            </a:extLst>
          </p:cNvPr>
          <p:cNvSpPr txBox="1"/>
          <p:nvPr/>
        </p:nvSpPr>
        <p:spPr>
          <a:xfrm>
            <a:off x="3881786" y="4074475"/>
            <a:ext cx="8240037" cy="1908215"/>
          </a:xfrm>
          <a:prstGeom prst="rect">
            <a:avLst/>
          </a:prstGeom>
          <a:noFill/>
        </p:spPr>
        <p:txBody>
          <a:bodyPr wrap="square">
            <a:spAutoFit/>
          </a:bodyPr>
          <a:lstStyle/>
          <a:p>
            <a:pPr algn="l"/>
            <a:r>
              <a:rPr lang="en-IN" sz="1400" b="1" i="0" dirty="0">
                <a:solidFill>
                  <a:schemeClr val="accent2">
                    <a:lumMod val="75000"/>
                  </a:schemeClr>
                </a:solidFill>
                <a:effectLst/>
                <a:latin typeface="+mj-lt"/>
              </a:rPr>
              <a:t>When to use GMM</a:t>
            </a:r>
          </a:p>
          <a:p>
            <a:pPr marL="285750" indent="-285750" algn="l">
              <a:spcBef>
                <a:spcPts val="600"/>
              </a:spcBef>
              <a:buFont typeface="Arial" panose="020B0604020202020204" pitchFamily="34" charset="0"/>
              <a:buChar char="•"/>
            </a:pPr>
            <a:r>
              <a:rPr lang="en-IN" sz="1400" b="1" dirty="0">
                <a:solidFill>
                  <a:srgbClr val="292929"/>
                </a:solidFill>
                <a:latin typeface="+mj-lt"/>
              </a:rPr>
              <a:t>C</a:t>
            </a:r>
            <a:r>
              <a:rPr lang="en-IN" sz="1400" b="1" i="0" dirty="0">
                <a:solidFill>
                  <a:srgbClr val="292929"/>
                </a:solidFill>
                <a:effectLst/>
                <a:latin typeface="+mj-lt"/>
              </a:rPr>
              <a:t>omputation efficiency</a:t>
            </a:r>
            <a:r>
              <a:rPr lang="en-IN" sz="1400" b="0" i="0" dirty="0">
                <a:solidFill>
                  <a:srgbClr val="292929"/>
                </a:solidFill>
                <a:effectLst/>
                <a:latin typeface="+mj-lt"/>
              </a:rPr>
              <a:t>: GMM is the fastest distribution-based algorithm</a:t>
            </a:r>
          </a:p>
          <a:p>
            <a:pPr marL="285750" indent="-285750" algn="l">
              <a:spcBef>
                <a:spcPts val="600"/>
              </a:spcBef>
              <a:buFont typeface="Arial" panose="020B0604020202020204" pitchFamily="34" charset="0"/>
              <a:buChar char="•"/>
            </a:pPr>
            <a:r>
              <a:rPr lang="en-IN" sz="1400" dirty="0">
                <a:solidFill>
                  <a:srgbClr val="292929"/>
                </a:solidFill>
                <a:latin typeface="+mj-lt"/>
              </a:rPr>
              <a:t>Clusters follow a </a:t>
            </a:r>
            <a:r>
              <a:rPr lang="en-IN" sz="1400" b="1" dirty="0">
                <a:solidFill>
                  <a:srgbClr val="292929"/>
                </a:solidFill>
                <a:latin typeface="+mj-lt"/>
              </a:rPr>
              <a:t>Gaussian distribution</a:t>
            </a:r>
            <a:r>
              <a:rPr lang="en-IN" sz="1400" dirty="0">
                <a:solidFill>
                  <a:srgbClr val="292929"/>
                </a:solidFill>
                <a:latin typeface="+mj-lt"/>
              </a:rPr>
              <a:t>: Distribution can be tweaked to fit spherical, diagonal, tied, or full covariance matrices</a:t>
            </a:r>
          </a:p>
          <a:p>
            <a:pPr marL="285750" indent="-285750" algn="l">
              <a:spcBef>
                <a:spcPts val="600"/>
              </a:spcBef>
              <a:buFont typeface="Arial" panose="020B0604020202020204" pitchFamily="34" charset="0"/>
              <a:buChar char="•"/>
            </a:pPr>
            <a:endParaRPr lang="en-IN" sz="1400" dirty="0">
              <a:solidFill>
                <a:srgbClr val="292929"/>
              </a:solidFill>
              <a:latin typeface="+mj-lt"/>
            </a:endParaRPr>
          </a:p>
          <a:p>
            <a:pPr>
              <a:spcBef>
                <a:spcPts val="600"/>
              </a:spcBef>
            </a:pPr>
            <a:r>
              <a:rPr lang="en-IN" sz="1400" b="1" dirty="0">
                <a:solidFill>
                  <a:srgbClr val="292929"/>
                </a:solidFill>
                <a:latin typeface="+mj-lt"/>
              </a:rPr>
              <a:t>I</a:t>
            </a:r>
            <a:r>
              <a:rPr lang="en-IN" sz="1400" b="1" i="0" dirty="0">
                <a:solidFill>
                  <a:srgbClr val="292929"/>
                </a:solidFill>
                <a:effectLst/>
                <a:latin typeface="+mj-lt"/>
              </a:rPr>
              <a:t>nsufficient data in each cluster</a:t>
            </a:r>
            <a:r>
              <a:rPr lang="en-IN" sz="1400" b="0" i="0" dirty="0">
                <a:solidFill>
                  <a:srgbClr val="292929"/>
                </a:solidFill>
                <a:effectLst/>
                <a:latin typeface="+mj-lt"/>
              </a:rPr>
              <a:t>: It is hard to compute the covariance matrices when there are insufficient data points in a Gaussian distribution</a:t>
            </a:r>
            <a:endParaRPr lang="en-IN" sz="1400" dirty="0">
              <a:latin typeface="+mj-lt"/>
            </a:endParaRPr>
          </a:p>
        </p:txBody>
      </p:sp>
      <p:pic>
        <p:nvPicPr>
          <p:cNvPr id="5" name="Picture 4">
            <a:extLst>
              <a:ext uri="{FF2B5EF4-FFF2-40B4-BE49-F238E27FC236}">
                <a16:creationId xmlns:a16="http://schemas.microsoft.com/office/drawing/2014/main" id="{8A03CAF9-2BD3-7E42-F614-69EF3FC0A470}"/>
              </a:ext>
            </a:extLst>
          </p:cNvPr>
          <p:cNvPicPr>
            <a:picLocks noChangeAspect="1"/>
          </p:cNvPicPr>
          <p:nvPr/>
        </p:nvPicPr>
        <p:blipFill>
          <a:blip r:embed="rId2"/>
          <a:stretch>
            <a:fillRect/>
          </a:stretch>
        </p:blipFill>
        <p:spPr>
          <a:xfrm>
            <a:off x="225504" y="3040708"/>
            <a:ext cx="3397478" cy="2849676"/>
          </a:xfrm>
          <a:prstGeom prst="rect">
            <a:avLst/>
          </a:prstGeom>
        </p:spPr>
      </p:pic>
    </p:spTree>
    <p:extLst>
      <p:ext uri="{BB962C8B-B14F-4D97-AF65-F5344CB8AC3E}">
        <p14:creationId xmlns:p14="http://schemas.microsoft.com/office/powerpoint/2010/main" val="251397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BBDB0-D5EA-1920-E5CC-EE76D3488E56}"/>
              </a:ext>
            </a:extLst>
          </p:cNvPr>
          <p:cNvSpPr>
            <a:spLocks noGrp="1"/>
          </p:cNvSpPr>
          <p:nvPr>
            <p:ph type="title"/>
          </p:nvPr>
        </p:nvSpPr>
        <p:spPr/>
        <p:txBody>
          <a:bodyPr>
            <a:normAutofit fontScale="90000"/>
          </a:bodyPr>
          <a:lstStyle/>
          <a:p>
            <a:r>
              <a:rPr lang="en-US" dirty="0"/>
              <a:t>K-Means Clustering</a:t>
            </a:r>
          </a:p>
        </p:txBody>
      </p:sp>
      <p:sp>
        <p:nvSpPr>
          <p:cNvPr id="5" name="TextBox 4">
            <a:extLst>
              <a:ext uri="{FF2B5EF4-FFF2-40B4-BE49-F238E27FC236}">
                <a16:creationId xmlns:a16="http://schemas.microsoft.com/office/drawing/2014/main" id="{4B56EE4D-7EA7-DB25-FF38-D6407F43221F}"/>
              </a:ext>
            </a:extLst>
          </p:cNvPr>
          <p:cNvSpPr txBox="1"/>
          <p:nvPr/>
        </p:nvSpPr>
        <p:spPr>
          <a:xfrm>
            <a:off x="207033" y="862642"/>
            <a:ext cx="7116793" cy="118494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400" dirty="0">
                <a:latin typeface="+mj-lt"/>
              </a:rPr>
              <a:t>Partitional Clustering</a:t>
            </a:r>
          </a:p>
          <a:p>
            <a:pPr marL="285750" indent="-285750">
              <a:spcBef>
                <a:spcPts val="600"/>
              </a:spcBef>
              <a:buFont typeface="Arial" panose="020B0604020202020204" pitchFamily="34" charset="0"/>
              <a:buChar char="•"/>
            </a:pPr>
            <a:r>
              <a:rPr lang="en-US" sz="1400" dirty="0">
                <a:latin typeface="+mj-lt"/>
              </a:rPr>
              <a:t>Each cluster is associated with a centroid</a:t>
            </a:r>
          </a:p>
          <a:p>
            <a:pPr marL="285750" indent="-285750">
              <a:spcBef>
                <a:spcPts val="600"/>
              </a:spcBef>
              <a:buFont typeface="Arial" panose="020B0604020202020204" pitchFamily="34" charset="0"/>
              <a:buChar char="•"/>
            </a:pPr>
            <a:r>
              <a:rPr lang="en-US" sz="1400" dirty="0">
                <a:latin typeface="+mj-lt"/>
              </a:rPr>
              <a:t>Each point is assigned to the cluster with the closest centroid</a:t>
            </a:r>
          </a:p>
          <a:p>
            <a:pPr marL="285750" indent="-285750">
              <a:spcBef>
                <a:spcPts val="600"/>
              </a:spcBef>
              <a:buFont typeface="Arial" panose="020B0604020202020204" pitchFamily="34" charset="0"/>
              <a:buChar char="•"/>
            </a:pPr>
            <a:r>
              <a:rPr lang="en-US" sz="1400" dirty="0">
                <a:latin typeface="+mj-lt"/>
              </a:rPr>
              <a:t>Number of clusters, K, must be specified </a:t>
            </a:r>
          </a:p>
        </p:txBody>
      </p:sp>
      <p:sp>
        <p:nvSpPr>
          <p:cNvPr id="6" name="TextBox 5">
            <a:extLst>
              <a:ext uri="{FF2B5EF4-FFF2-40B4-BE49-F238E27FC236}">
                <a16:creationId xmlns:a16="http://schemas.microsoft.com/office/drawing/2014/main" id="{A962E914-4686-DEFD-17A6-9CA4AA628DF8}"/>
              </a:ext>
            </a:extLst>
          </p:cNvPr>
          <p:cNvSpPr txBox="1"/>
          <p:nvPr/>
        </p:nvSpPr>
        <p:spPr>
          <a:xfrm>
            <a:off x="750499" y="2193565"/>
            <a:ext cx="1224951" cy="345057"/>
          </a:xfrm>
          <a:prstGeom prst="rect">
            <a:avLst/>
          </a:prstGeom>
          <a:noFill/>
        </p:spPr>
        <p:txBody>
          <a:bodyPr wrap="square" rtlCol="0">
            <a:spAutoFit/>
          </a:bodyPr>
          <a:lstStyle/>
          <a:p>
            <a:r>
              <a:rPr lang="en-US" sz="1600" b="1" dirty="0">
                <a:latin typeface="+mj-lt"/>
              </a:rPr>
              <a:t>Algorithm</a:t>
            </a:r>
          </a:p>
        </p:txBody>
      </p:sp>
      <p:sp>
        <p:nvSpPr>
          <p:cNvPr id="7" name="TextBox 6">
            <a:extLst>
              <a:ext uri="{FF2B5EF4-FFF2-40B4-BE49-F238E27FC236}">
                <a16:creationId xmlns:a16="http://schemas.microsoft.com/office/drawing/2014/main" id="{C041312D-C499-F8AF-3743-688D72F0FECA}"/>
              </a:ext>
            </a:extLst>
          </p:cNvPr>
          <p:cNvSpPr txBox="1"/>
          <p:nvPr/>
        </p:nvSpPr>
        <p:spPr>
          <a:xfrm>
            <a:off x="207033" y="2538622"/>
            <a:ext cx="5495027" cy="2462213"/>
          </a:xfrm>
          <a:prstGeom prst="rect">
            <a:avLst/>
          </a:prstGeom>
          <a:noFill/>
        </p:spPr>
        <p:txBody>
          <a:bodyPr wrap="square" rtlCol="0">
            <a:spAutoFit/>
          </a:bodyPr>
          <a:lstStyle/>
          <a:p>
            <a:pPr marL="342900" indent="-342900">
              <a:buAutoNum type="arabicPeriod"/>
            </a:pPr>
            <a:r>
              <a:rPr lang="en-US" sz="1400" dirty="0">
                <a:latin typeface="+mj-lt"/>
              </a:rPr>
              <a:t>Select K points as the initial centroids</a:t>
            </a:r>
          </a:p>
          <a:p>
            <a:pPr marL="342900" indent="-342900">
              <a:buAutoNum type="arabicPeriod"/>
            </a:pPr>
            <a:r>
              <a:rPr lang="en-US" sz="1400" dirty="0">
                <a:latin typeface="+mj-lt"/>
              </a:rPr>
              <a:t>Repeat</a:t>
            </a:r>
          </a:p>
          <a:p>
            <a:pPr marL="800100" lvl="1" indent="-342900">
              <a:buAutoNum type="alphaLcPeriod"/>
            </a:pPr>
            <a:r>
              <a:rPr lang="en-US" sz="1400" dirty="0">
                <a:latin typeface="+mj-lt"/>
              </a:rPr>
              <a:t>Form K clusters by assigning all points to the closest centroid</a:t>
            </a:r>
          </a:p>
          <a:p>
            <a:pPr marL="800100" lvl="1" indent="-342900">
              <a:buAutoNum type="alphaLcPeriod"/>
            </a:pPr>
            <a:r>
              <a:rPr lang="en-US" sz="1400" dirty="0">
                <a:latin typeface="+mj-lt"/>
              </a:rPr>
              <a:t>Recompute the centroid for each clusters</a:t>
            </a:r>
          </a:p>
          <a:p>
            <a:pPr marL="342900" indent="-342900">
              <a:buAutoNum type="arabicPeriod"/>
            </a:pPr>
            <a:r>
              <a:rPr lang="en-US" sz="1400" dirty="0">
                <a:latin typeface="+mj-lt"/>
              </a:rPr>
              <a:t>Until the centroids don’t change</a:t>
            </a:r>
          </a:p>
          <a:p>
            <a:pPr marL="342900" indent="-342900">
              <a:buAutoNum type="arabicPeriod"/>
            </a:pPr>
            <a:endParaRPr lang="en-US" sz="1400" dirty="0">
              <a:latin typeface="+mj-lt"/>
            </a:endParaRPr>
          </a:p>
          <a:p>
            <a:r>
              <a:rPr lang="en-US" sz="1400" dirty="0">
                <a:latin typeface="+mj-lt"/>
              </a:rPr>
              <a:t>Use similarity to the centroid to determine the membership. E.g., Euclidean distance, cosine similarity etc.</a:t>
            </a:r>
          </a:p>
          <a:p>
            <a:endParaRPr lang="en-US" sz="1400" dirty="0">
              <a:latin typeface="+mj-lt"/>
            </a:endParaRPr>
          </a:p>
          <a:p>
            <a:r>
              <a:rPr lang="en-US" sz="1400" dirty="0">
                <a:latin typeface="+mj-lt"/>
              </a:rPr>
              <a:t>Algorithm will converge when the cluster centers no longer change, but</a:t>
            </a:r>
          </a:p>
          <a:p>
            <a:r>
              <a:rPr lang="en-US" sz="1400" dirty="0">
                <a:latin typeface="+mj-lt"/>
              </a:rPr>
              <a:t>results may not be optimal</a:t>
            </a:r>
          </a:p>
        </p:txBody>
      </p:sp>
      <p:pic>
        <p:nvPicPr>
          <p:cNvPr id="8" name="Picture 7">
            <a:extLst>
              <a:ext uri="{FF2B5EF4-FFF2-40B4-BE49-F238E27FC236}">
                <a16:creationId xmlns:a16="http://schemas.microsoft.com/office/drawing/2014/main" id="{DE5AA6AD-71C2-D7DA-AC5B-4720315382F0}"/>
              </a:ext>
            </a:extLst>
          </p:cNvPr>
          <p:cNvPicPr>
            <a:picLocks noChangeAspect="1"/>
          </p:cNvPicPr>
          <p:nvPr/>
        </p:nvPicPr>
        <p:blipFill>
          <a:blip r:embed="rId2"/>
          <a:stretch>
            <a:fillRect/>
          </a:stretch>
        </p:blipFill>
        <p:spPr>
          <a:xfrm>
            <a:off x="384835" y="5095925"/>
            <a:ext cx="1590615" cy="1209983"/>
          </a:xfrm>
          <a:prstGeom prst="rect">
            <a:avLst/>
          </a:prstGeom>
        </p:spPr>
      </p:pic>
      <p:pic>
        <p:nvPicPr>
          <p:cNvPr id="9" name="Picture 8">
            <a:extLst>
              <a:ext uri="{FF2B5EF4-FFF2-40B4-BE49-F238E27FC236}">
                <a16:creationId xmlns:a16="http://schemas.microsoft.com/office/drawing/2014/main" id="{AEDDE65F-2231-16C6-02DD-1E87C0288220}"/>
              </a:ext>
            </a:extLst>
          </p:cNvPr>
          <p:cNvPicPr>
            <a:picLocks noChangeAspect="1"/>
          </p:cNvPicPr>
          <p:nvPr/>
        </p:nvPicPr>
        <p:blipFill>
          <a:blip r:embed="rId3"/>
          <a:stretch>
            <a:fillRect/>
          </a:stretch>
        </p:blipFill>
        <p:spPr>
          <a:xfrm>
            <a:off x="2809575" y="5078821"/>
            <a:ext cx="1739899" cy="1227087"/>
          </a:xfrm>
          <a:prstGeom prst="rect">
            <a:avLst/>
          </a:prstGeom>
        </p:spPr>
      </p:pic>
      <p:sp>
        <p:nvSpPr>
          <p:cNvPr id="10" name="TextBox 9">
            <a:extLst>
              <a:ext uri="{FF2B5EF4-FFF2-40B4-BE49-F238E27FC236}">
                <a16:creationId xmlns:a16="http://schemas.microsoft.com/office/drawing/2014/main" id="{3BBE0759-7B86-A872-BDFC-5A339E7AABAB}"/>
              </a:ext>
            </a:extLst>
          </p:cNvPr>
          <p:cNvSpPr txBox="1"/>
          <p:nvPr/>
        </p:nvSpPr>
        <p:spPr>
          <a:xfrm>
            <a:off x="6179389" y="769867"/>
            <a:ext cx="5598544" cy="3754874"/>
          </a:xfrm>
          <a:prstGeom prst="rect">
            <a:avLst/>
          </a:prstGeom>
          <a:noFill/>
        </p:spPr>
        <p:txBody>
          <a:bodyPr wrap="square" rtlCol="0">
            <a:spAutoFit/>
          </a:bodyPr>
          <a:lstStyle/>
          <a:p>
            <a:r>
              <a:rPr lang="en-US" sz="1400" b="1" dirty="0">
                <a:solidFill>
                  <a:schemeClr val="accent2">
                    <a:lumMod val="75000"/>
                  </a:schemeClr>
                </a:solidFill>
                <a:latin typeface="+mj-lt"/>
              </a:rPr>
              <a:t>Evaluating K-Means Clusters</a:t>
            </a:r>
          </a:p>
          <a:p>
            <a:endParaRPr lang="en-US" sz="1400" b="1" dirty="0">
              <a:solidFill>
                <a:schemeClr val="accent2">
                  <a:lumMod val="75000"/>
                </a:schemeClr>
              </a:solidFill>
              <a:latin typeface="+mj-lt"/>
            </a:endParaRPr>
          </a:p>
          <a:p>
            <a:pPr marL="285750" indent="-285750">
              <a:buFont typeface="Wingdings" pitchFamily="2" charset="2"/>
              <a:buChar char="q"/>
            </a:pPr>
            <a:r>
              <a:rPr lang="en-US" sz="1400" dirty="0">
                <a:latin typeface="+mj-lt"/>
              </a:rPr>
              <a:t>Most common measure is Sum of Squared Error (SSE)</a:t>
            </a:r>
          </a:p>
          <a:p>
            <a:pPr marL="742950" lvl="1" indent="-285750">
              <a:buFont typeface="Arial" panose="020B0604020202020204" pitchFamily="34" charset="0"/>
              <a:buChar char="•"/>
            </a:pPr>
            <a:r>
              <a:rPr lang="en-US" sz="1400" dirty="0">
                <a:latin typeface="+mj-lt"/>
              </a:rPr>
              <a:t>For each point, the error is the distance to the nearest cluster</a:t>
            </a:r>
          </a:p>
          <a:p>
            <a:pPr marL="742950" lvl="1" indent="-285750">
              <a:buFont typeface="Arial" panose="020B0604020202020204" pitchFamily="34" charset="0"/>
              <a:buChar char="•"/>
            </a:pPr>
            <a:r>
              <a:rPr lang="en-US" sz="1400" dirty="0">
                <a:latin typeface="+mj-lt"/>
              </a:rPr>
              <a:t>To get SSE, we square these errors and sum them</a:t>
            </a:r>
          </a:p>
          <a:p>
            <a:pPr marL="742950" lvl="1" indent="-285750">
              <a:buFont typeface="Arial" panose="020B0604020202020204" pitchFamily="34" charset="0"/>
              <a:buChar char="•"/>
            </a:pPr>
            <a:endParaRPr lang="en-US" sz="1400" dirty="0">
              <a:latin typeface="+mj-lt"/>
            </a:endParaRPr>
          </a:p>
          <a:p>
            <a:pPr marL="742950" lvl="1" indent="-285750">
              <a:buFont typeface="Arial" panose="020B0604020202020204" pitchFamily="34" charset="0"/>
              <a:buChar char="•"/>
            </a:pPr>
            <a:endParaRPr lang="en-US" sz="1400" dirty="0">
              <a:latin typeface="+mj-lt"/>
            </a:endParaRPr>
          </a:p>
          <a:p>
            <a:pPr marL="742950" lvl="1" indent="-285750">
              <a:buFont typeface="Arial" panose="020B0604020202020204" pitchFamily="34" charset="0"/>
              <a:buChar char="•"/>
            </a:pPr>
            <a:endParaRPr lang="en-US" sz="1400" dirty="0">
              <a:latin typeface="+mj-lt"/>
            </a:endParaRPr>
          </a:p>
          <a:p>
            <a:pPr marL="742950" lvl="1" indent="-285750">
              <a:buFont typeface="Arial" panose="020B0604020202020204" pitchFamily="34" charset="0"/>
              <a:buChar char="•"/>
            </a:pPr>
            <a:endParaRPr lang="en-US" sz="1400" dirty="0">
              <a:latin typeface="+mj-lt"/>
            </a:endParaRPr>
          </a:p>
          <a:p>
            <a:pPr marL="742950" lvl="1" indent="-285750">
              <a:buFont typeface="Arial" panose="020B0604020202020204" pitchFamily="34" charset="0"/>
              <a:buChar char="•"/>
            </a:pPr>
            <a:r>
              <a:rPr lang="en-US" sz="1400" dirty="0">
                <a:latin typeface="+mj-lt"/>
              </a:rPr>
              <a:t>X is a data point in the cluster C</a:t>
            </a:r>
            <a:r>
              <a:rPr lang="en-US" sz="1100" dirty="0">
                <a:latin typeface="+mj-lt"/>
              </a:rPr>
              <a:t>i</a:t>
            </a:r>
            <a:r>
              <a:rPr lang="en-US" sz="1200" dirty="0">
                <a:latin typeface="+mj-lt"/>
              </a:rPr>
              <a:t> </a:t>
            </a:r>
            <a:r>
              <a:rPr lang="en-US" sz="1400" dirty="0">
                <a:latin typeface="+mj-lt"/>
              </a:rPr>
              <a:t>and m</a:t>
            </a:r>
            <a:r>
              <a:rPr lang="en-US" sz="1100" dirty="0">
                <a:latin typeface="+mj-lt"/>
              </a:rPr>
              <a:t>i </a:t>
            </a:r>
            <a:r>
              <a:rPr lang="en-US" sz="1400" dirty="0">
                <a:latin typeface="+mj-lt"/>
              </a:rPr>
              <a:t>is the representative point for cluster </a:t>
            </a:r>
            <a:r>
              <a:rPr lang="en-US" sz="1200" dirty="0">
                <a:latin typeface="+mj-lt"/>
              </a:rPr>
              <a:t>C</a:t>
            </a:r>
            <a:r>
              <a:rPr lang="en-US" sz="1050" dirty="0">
                <a:latin typeface="+mj-lt"/>
              </a:rPr>
              <a:t>i</a:t>
            </a:r>
            <a:r>
              <a:rPr lang="en-US" sz="1100" dirty="0">
                <a:latin typeface="+mj-lt"/>
              </a:rPr>
              <a:t> </a:t>
            </a:r>
          </a:p>
          <a:p>
            <a:pPr marL="742950" lvl="1" indent="-285750">
              <a:buFont typeface="Arial" panose="020B0604020202020204" pitchFamily="34" charset="0"/>
              <a:buChar char="•"/>
            </a:pPr>
            <a:r>
              <a:rPr lang="en-US" sz="1400" dirty="0">
                <a:latin typeface="+mj-lt"/>
              </a:rPr>
              <a:t>Given two clusters, we can choose the one with smallest error</a:t>
            </a:r>
          </a:p>
          <a:p>
            <a:pPr marL="742950" lvl="1" indent="-285750">
              <a:buFont typeface="Arial" panose="020B0604020202020204" pitchFamily="34" charset="0"/>
              <a:buChar char="•"/>
            </a:pPr>
            <a:r>
              <a:rPr lang="en-US" sz="1400" dirty="0">
                <a:latin typeface="+mj-lt"/>
              </a:rPr>
              <a:t>K – means algorithm is guaranteed to find a clustering that represents a local minimum with respect to the SSE</a:t>
            </a:r>
          </a:p>
          <a:p>
            <a:pPr marL="742950" lvl="1" indent="-285750">
              <a:buFont typeface="Arial" panose="020B0604020202020204" pitchFamily="34" charset="0"/>
              <a:buChar char="•"/>
            </a:pPr>
            <a:endParaRPr lang="en-US" sz="1400" dirty="0">
              <a:latin typeface="+mj-lt"/>
            </a:endParaRPr>
          </a:p>
          <a:p>
            <a:r>
              <a:rPr lang="en-US" sz="1400" dirty="0">
                <a:latin typeface="+mj-lt"/>
              </a:rPr>
              <a:t>What happens if  K = 1? </a:t>
            </a:r>
          </a:p>
          <a:p>
            <a:r>
              <a:rPr lang="en-US" sz="1400" dirty="0">
                <a:latin typeface="+mj-lt"/>
              </a:rPr>
              <a:t>What happens if K = N ?</a:t>
            </a:r>
          </a:p>
        </p:txBody>
      </p:sp>
      <p:pic>
        <p:nvPicPr>
          <p:cNvPr id="12" name="Picture 11">
            <a:extLst>
              <a:ext uri="{FF2B5EF4-FFF2-40B4-BE49-F238E27FC236}">
                <a16:creationId xmlns:a16="http://schemas.microsoft.com/office/drawing/2014/main" id="{6FE31790-C825-AE38-0271-F20B85ADC565}"/>
              </a:ext>
            </a:extLst>
          </p:cNvPr>
          <p:cNvPicPr>
            <a:picLocks noChangeAspect="1"/>
          </p:cNvPicPr>
          <p:nvPr/>
        </p:nvPicPr>
        <p:blipFill>
          <a:blip r:embed="rId4"/>
          <a:stretch>
            <a:fillRect/>
          </a:stretch>
        </p:blipFill>
        <p:spPr>
          <a:xfrm>
            <a:off x="8093373" y="2020295"/>
            <a:ext cx="2187515" cy="518327"/>
          </a:xfrm>
          <a:prstGeom prst="rect">
            <a:avLst/>
          </a:prstGeom>
        </p:spPr>
      </p:pic>
    </p:spTree>
    <p:extLst>
      <p:ext uri="{BB962C8B-B14F-4D97-AF65-F5344CB8AC3E}">
        <p14:creationId xmlns:p14="http://schemas.microsoft.com/office/powerpoint/2010/main" val="392789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2111</TotalTime>
  <Words>1854</Words>
  <Application>Microsoft Macintosh PowerPoint</Application>
  <PresentationFormat>Widescreen</PresentationFormat>
  <Paragraphs>181</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source-serif-pro</vt:lpstr>
      <vt:lpstr>Times New Roman</vt:lpstr>
      <vt:lpstr>Wingdings</vt:lpstr>
      <vt:lpstr>Office Theme</vt:lpstr>
      <vt:lpstr>Machine Learning Clustering</vt:lpstr>
      <vt:lpstr>Table of Contents</vt:lpstr>
      <vt:lpstr>Unsupervised Learning</vt:lpstr>
      <vt:lpstr>Clustering</vt:lpstr>
      <vt:lpstr>Types of Clustering</vt:lpstr>
      <vt:lpstr>Types of Clustering</vt:lpstr>
      <vt:lpstr>Types of Clustering</vt:lpstr>
      <vt:lpstr>Types of Clustering</vt:lpstr>
      <vt:lpstr>K-Means Clustering</vt:lpstr>
      <vt:lpstr>K-Means ++</vt:lpstr>
      <vt:lpstr>Bisecting K-Means</vt:lpstr>
      <vt:lpstr>K-Means: Strength &amp; Weakness</vt:lpstr>
      <vt:lpstr>Choosing ‘K’</vt:lpstr>
      <vt:lpstr>Silhouette Score</vt:lpstr>
      <vt:lpstr>Hierarchical Clustering</vt:lpstr>
      <vt:lpstr>Clustering as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Khemka (Student)</dc:creator>
  <cp:lastModifiedBy>Binil Kuriachan</cp:lastModifiedBy>
  <cp:revision>1</cp:revision>
  <dcterms:created xsi:type="dcterms:W3CDTF">2023-03-18T05:59:56Z</dcterms:created>
  <dcterms:modified xsi:type="dcterms:W3CDTF">2023-05-07T07:29:56Z</dcterms:modified>
</cp:coreProperties>
</file>